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4" r:id="rId5"/>
  </p:sldMasterIdLst>
  <p:sldIdLst>
    <p:sldId id="256" r:id="rId6"/>
    <p:sldId id="277" r:id="rId7"/>
    <p:sldId id="274" r:id="rId8"/>
    <p:sldId id="278" r:id="rId9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EF3EC"/>
    <a:srgbClr val="FDEBDF"/>
    <a:srgbClr val="FFFAF7"/>
    <a:srgbClr val="112445"/>
    <a:srgbClr val="F78334"/>
    <a:srgbClr val="1E3660"/>
    <a:srgbClr val="132446"/>
    <a:srgbClr val="F18135"/>
    <a:srgbClr val="384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EAC0E5-ED3B-41E0-9953-9A749F162AE9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EC91007D-0871-422F-9130-956AED487754}">
      <dgm:prSet phldrT="[Text]" phldr="1" custT="1"/>
      <dgm:spPr>
        <a:solidFill>
          <a:schemeClr val="bg1"/>
        </a:solidFill>
        <a:ln>
          <a:solidFill>
            <a:srgbClr val="112445"/>
          </a:solidFill>
        </a:ln>
      </dgm:spPr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3DBE8599-2DFF-416D-A90F-E64183BD6229}" type="parTrans" cxnId="{8039305A-D1DE-4BA7-A253-DCC0AE2EAE47}">
      <dgm:prSet/>
      <dgm:spPr/>
      <dgm:t>
        <a:bodyPr/>
        <a:lstStyle/>
        <a:p>
          <a:endParaRPr lang="en-US"/>
        </a:p>
      </dgm:t>
    </dgm:pt>
    <dgm:pt modelId="{9AB21BF1-DBAA-450A-97F4-E4E0C2C2B25E}" type="sibTrans" cxnId="{8039305A-D1DE-4BA7-A253-DCC0AE2EAE47}">
      <dgm:prSet/>
      <dgm:spPr/>
      <dgm:t>
        <a:bodyPr/>
        <a:lstStyle/>
        <a:p>
          <a:endParaRPr lang="en-US"/>
        </a:p>
      </dgm:t>
    </dgm:pt>
    <dgm:pt modelId="{ED755534-4479-4977-B78A-7944B09B76E8}">
      <dgm:prSet phldrT="[Text]" phldr="1" custT="1"/>
      <dgm:spPr>
        <a:solidFill>
          <a:schemeClr val="bg1"/>
        </a:solidFill>
        <a:ln>
          <a:solidFill>
            <a:srgbClr val="112445"/>
          </a:solidFill>
        </a:ln>
      </dgm:spPr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6FB6523C-E87B-4BE4-8384-A0D4F404AE09}" type="parTrans" cxnId="{13F99409-F6E7-4FB7-AF9C-D9DEA13F7393}">
      <dgm:prSet/>
      <dgm:spPr/>
      <dgm:t>
        <a:bodyPr/>
        <a:lstStyle/>
        <a:p>
          <a:endParaRPr lang="en-US"/>
        </a:p>
      </dgm:t>
    </dgm:pt>
    <dgm:pt modelId="{501C7323-5810-42C7-A5AE-06C787358775}" type="sibTrans" cxnId="{13F99409-F6E7-4FB7-AF9C-D9DEA13F7393}">
      <dgm:prSet/>
      <dgm:spPr/>
      <dgm:t>
        <a:bodyPr/>
        <a:lstStyle/>
        <a:p>
          <a:endParaRPr lang="en-US"/>
        </a:p>
      </dgm:t>
    </dgm:pt>
    <dgm:pt modelId="{F09A1631-85E4-4923-A13C-11BCEB912B9E}">
      <dgm:prSet phldrT="[Text]" phldr="1" custT="1"/>
      <dgm:spPr>
        <a:solidFill>
          <a:schemeClr val="bg1"/>
        </a:solidFill>
        <a:ln>
          <a:solidFill>
            <a:srgbClr val="112445"/>
          </a:solidFill>
        </a:ln>
      </dgm:spPr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95A4BBC4-BC50-4D9C-BA60-FA40AECB19A5}" type="parTrans" cxnId="{8FDCA11C-8B9D-4CB5-A3B9-9A65943B5D79}">
      <dgm:prSet/>
      <dgm:spPr/>
      <dgm:t>
        <a:bodyPr/>
        <a:lstStyle/>
        <a:p>
          <a:endParaRPr lang="en-US"/>
        </a:p>
      </dgm:t>
    </dgm:pt>
    <dgm:pt modelId="{E1A97CAA-3C87-4C6F-AA4D-0F5467A659D7}" type="sibTrans" cxnId="{8FDCA11C-8B9D-4CB5-A3B9-9A65943B5D79}">
      <dgm:prSet/>
      <dgm:spPr/>
      <dgm:t>
        <a:bodyPr/>
        <a:lstStyle/>
        <a:p>
          <a:endParaRPr lang="en-US"/>
        </a:p>
      </dgm:t>
    </dgm:pt>
    <dgm:pt modelId="{564A9395-239D-49D8-807D-DFA04A14B20D}" type="pres">
      <dgm:prSet presAssocID="{9EEAC0E5-ED3B-41E0-9953-9A749F162AE9}" presName="linearFlow" presStyleCnt="0">
        <dgm:presLayoutVars>
          <dgm:dir/>
          <dgm:resizeHandles val="exact"/>
        </dgm:presLayoutVars>
      </dgm:prSet>
      <dgm:spPr/>
    </dgm:pt>
    <dgm:pt modelId="{E9E4E52E-BDE2-49AC-AFE0-5729DFAEBCD7}" type="pres">
      <dgm:prSet presAssocID="{EC91007D-0871-422F-9130-956AED487754}" presName="composite" presStyleCnt="0"/>
      <dgm:spPr/>
    </dgm:pt>
    <dgm:pt modelId="{66BF1596-C74F-4F17-8CE1-89C55C67534A}" type="pres">
      <dgm:prSet presAssocID="{EC91007D-0871-422F-9130-956AED487754}" presName="imgShp" presStyleLbl="fgImgPlace1" presStyleIdx="0" presStyleCnt="3"/>
      <dgm:spPr/>
    </dgm:pt>
    <dgm:pt modelId="{F3BFD7E5-A8D5-47A6-9A61-27C84B557D07}" type="pres">
      <dgm:prSet presAssocID="{EC91007D-0871-422F-9130-956AED487754}" presName="txShp" presStyleLbl="node1" presStyleIdx="0" presStyleCnt="3">
        <dgm:presLayoutVars>
          <dgm:bulletEnabled val="1"/>
        </dgm:presLayoutVars>
      </dgm:prSet>
      <dgm:spPr/>
    </dgm:pt>
    <dgm:pt modelId="{E1DD4D27-4E27-4A7B-82DF-269F26BBBB36}" type="pres">
      <dgm:prSet presAssocID="{9AB21BF1-DBAA-450A-97F4-E4E0C2C2B25E}" presName="spacing" presStyleCnt="0"/>
      <dgm:spPr/>
    </dgm:pt>
    <dgm:pt modelId="{E83A2BC8-F136-4C28-8B2A-2465DCA13E98}" type="pres">
      <dgm:prSet presAssocID="{ED755534-4479-4977-B78A-7944B09B76E8}" presName="composite" presStyleCnt="0"/>
      <dgm:spPr/>
    </dgm:pt>
    <dgm:pt modelId="{7498C77D-6A88-415C-A54C-604CB8DBEE55}" type="pres">
      <dgm:prSet presAssocID="{ED755534-4479-4977-B78A-7944B09B76E8}" presName="imgShp" presStyleLbl="fgImgPlace1" presStyleIdx="1" presStyleCnt="3"/>
      <dgm:spPr/>
    </dgm:pt>
    <dgm:pt modelId="{07C3C1E9-507D-4310-B79D-0A9494D09D38}" type="pres">
      <dgm:prSet presAssocID="{ED755534-4479-4977-B78A-7944B09B76E8}" presName="txShp" presStyleLbl="node1" presStyleIdx="1" presStyleCnt="3">
        <dgm:presLayoutVars>
          <dgm:bulletEnabled val="1"/>
        </dgm:presLayoutVars>
      </dgm:prSet>
      <dgm:spPr/>
    </dgm:pt>
    <dgm:pt modelId="{59D6FF41-79DA-4A6D-9F98-02FF09A610A1}" type="pres">
      <dgm:prSet presAssocID="{501C7323-5810-42C7-A5AE-06C787358775}" presName="spacing" presStyleCnt="0"/>
      <dgm:spPr/>
    </dgm:pt>
    <dgm:pt modelId="{8345E9E6-0451-421C-8AE7-0AC30AFA8B11}" type="pres">
      <dgm:prSet presAssocID="{F09A1631-85E4-4923-A13C-11BCEB912B9E}" presName="composite" presStyleCnt="0"/>
      <dgm:spPr/>
    </dgm:pt>
    <dgm:pt modelId="{D491F8EB-345F-4A7C-A742-B040BBB62636}" type="pres">
      <dgm:prSet presAssocID="{F09A1631-85E4-4923-A13C-11BCEB912B9E}" presName="imgShp" presStyleLbl="fgImgPlace1" presStyleIdx="2" presStyleCnt="3"/>
      <dgm:spPr/>
    </dgm:pt>
    <dgm:pt modelId="{08574C07-6D17-44AD-9547-8CC4B477A489}" type="pres">
      <dgm:prSet presAssocID="{F09A1631-85E4-4923-A13C-11BCEB912B9E}" presName="txShp" presStyleLbl="node1" presStyleIdx="2" presStyleCnt="3">
        <dgm:presLayoutVars>
          <dgm:bulletEnabled val="1"/>
        </dgm:presLayoutVars>
      </dgm:prSet>
      <dgm:spPr/>
    </dgm:pt>
  </dgm:ptLst>
  <dgm:cxnLst>
    <dgm:cxn modelId="{13F99409-F6E7-4FB7-AF9C-D9DEA13F7393}" srcId="{9EEAC0E5-ED3B-41E0-9953-9A749F162AE9}" destId="{ED755534-4479-4977-B78A-7944B09B76E8}" srcOrd="1" destOrd="0" parTransId="{6FB6523C-E87B-4BE4-8384-A0D4F404AE09}" sibTransId="{501C7323-5810-42C7-A5AE-06C787358775}"/>
    <dgm:cxn modelId="{8FDCA11C-8B9D-4CB5-A3B9-9A65943B5D79}" srcId="{9EEAC0E5-ED3B-41E0-9953-9A749F162AE9}" destId="{F09A1631-85E4-4923-A13C-11BCEB912B9E}" srcOrd="2" destOrd="0" parTransId="{95A4BBC4-BC50-4D9C-BA60-FA40AECB19A5}" sibTransId="{E1A97CAA-3C87-4C6F-AA4D-0F5467A659D7}"/>
    <dgm:cxn modelId="{2B03CA1E-71DE-45C7-9FAB-90626F7435D0}" type="presOf" srcId="{ED755534-4479-4977-B78A-7944B09B76E8}" destId="{07C3C1E9-507D-4310-B79D-0A9494D09D38}" srcOrd="0" destOrd="0" presId="urn:microsoft.com/office/officeart/2005/8/layout/vList3"/>
    <dgm:cxn modelId="{A78C3C2F-75C4-4140-8D55-4B158E105958}" type="presOf" srcId="{EC91007D-0871-422F-9130-956AED487754}" destId="{F3BFD7E5-A8D5-47A6-9A61-27C84B557D07}" srcOrd="0" destOrd="0" presId="urn:microsoft.com/office/officeart/2005/8/layout/vList3"/>
    <dgm:cxn modelId="{52F2B730-2A93-4F03-AF13-6E7CBAC38E9B}" type="presOf" srcId="{9EEAC0E5-ED3B-41E0-9953-9A749F162AE9}" destId="{564A9395-239D-49D8-807D-DFA04A14B20D}" srcOrd="0" destOrd="0" presId="urn:microsoft.com/office/officeart/2005/8/layout/vList3"/>
    <dgm:cxn modelId="{8039305A-D1DE-4BA7-A253-DCC0AE2EAE47}" srcId="{9EEAC0E5-ED3B-41E0-9953-9A749F162AE9}" destId="{EC91007D-0871-422F-9130-956AED487754}" srcOrd="0" destOrd="0" parTransId="{3DBE8599-2DFF-416D-A90F-E64183BD6229}" sibTransId="{9AB21BF1-DBAA-450A-97F4-E4E0C2C2B25E}"/>
    <dgm:cxn modelId="{FDE440B3-89B3-400E-B1F0-75827D644147}" type="presOf" srcId="{F09A1631-85E4-4923-A13C-11BCEB912B9E}" destId="{08574C07-6D17-44AD-9547-8CC4B477A489}" srcOrd="0" destOrd="0" presId="urn:microsoft.com/office/officeart/2005/8/layout/vList3"/>
    <dgm:cxn modelId="{9F3DB842-52BB-4651-BDD6-CCF98C58B197}" type="presParOf" srcId="{564A9395-239D-49D8-807D-DFA04A14B20D}" destId="{E9E4E52E-BDE2-49AC-AFE0-5729DFAEBCD7}" srcOrd="0" destOrd="0" presId="urn:microsoft.com/office/officeart/2005/8/layout/vList3"/>
    <dgm:cxn modelId="{3DEE3D66-E2BF-417E-A347-9D085FA7BB41}" type="presParOf" srcId="{E9E4E52E-BDE2-49AC-AFE0-5729DFAEBCD7}" destId="{66BF1596-C74F-4F17-8CE1-89C55C67534A}" srcOrd="0" destOrd="0" presId="urn:microsoft.com/office/officeart/2005/8/layout/vList3"/>
    <dgm:cxn modelId="{C6D20728-4631-4338-9DA4-0AE16F288D8A}" type="presParOf" srcId="{E9E4E52E-BDE2-49AC-AFE0-5729DFAEBCD7}" destId="{F3BFD7E5-A8D5-47A6-9A61-27C84B557D07}" srcOrd="1" destOrd="0" presId="urn:microsoft.com/office/officeart/2005/8/layout/vList3"/>
    <dgm:cxn modelId="{C226008C-719D-482B-B859-BCDE170C32D5}" type="presParOf" srcId="{564A9395-239D-49D8-807D-DFA04A14B20D}" destId="{E1DD4D27-4E27-4A7B-82DF-269F26BBBB36}" srcOrd="1" destOrd="0" presId="urn:microsoft.com/office/officeart/2005/8/layout/vList3"/>
    <dgm:cxn modelId="{E67F85AE-C866-49DA-93DE-DDD8E0B34FDB}" type="presParOf" srcId="{564A9395-239D-49D8-807D-DFA04A14B20D}" destId="{E83A2BC8-F136-4C28-8B2A-2465DCA13E98}" srcOrd="2" destOrd="0" presId="urn:microsoft.com/office/officeart/2005/8/layout/vList3"/>
    <dgm:cxn modelId="{1DABC397-180E-4402-80D2-34167012170A}" type="presParOf" srcId="{E83A2BC8-F136-4C28-8B2A-2465DCA13E98}" destId="{7498C77D-6A88-415C-A54C-604CB8DBEE55}" srcOrd="0" destOrd="0" presId="urn:microsoft.com/office/officeart/2005/8/layout/vList3"/>
    <dgm:cxn modelId="{748760E4-6CE7-40D2-BF7E-425D84BEF650}" type="presParOf" srcId="{E83A2BC8-F136-4C28-8B2A-2465DCA13E98}" destId="{07C3C1E9-507D-4310-B79D-0A9494D09D38}" srcOrd="1" destOrd="0" presId="urn:microsoft.com/office/officeart/2005/8/layout/vList3"/>
    <dgm:cxn modelId="{BF37AEEE-E8CA-4235-9D58-6394199F5013}" type="presParOf" srcId="{564A9395-239D-49D8-807D-DFA04A14B20D}" destId="{59D6FF41-79DA-4A6D-9F98-02FF09A610A1}" srcOrd="3" destOrd="0" presId="urn:microsoft.com/office/officeart/2005/8/layout/vList3"/>
    <dgm:cxn modelId="{E317DAF7-A165-47BF-96F2-CA8BE8C8361C}" type="presParOf" srcId="{564A9395-239D-49D8-807D-DFA04A14B20D}" destId="{8345E9E6-0451-421C-8AE7-0AC30AFA8B11}" srcOrd="4" destOrd="0" presId="urn:microsoft.com/office/officeart/2005/8/layout/vList3"/>
    <dgm:cxn modelId="{A32E94AC-EF29-41EB-A89F-4C7681500EB9}" type="presParOf" srcId="{8345E9E6-0451-421C-8AE7-0AC30AFA8B11}" destId="{D491F8EB-345F-4A7C-A742-B040BBB62636}" srcOrd="0" destOrd="0" presId="urn:microsoft.com/office/officeart/2005/8/layout/vList3"/>
    <dgm:cxn modelId="{E1A6194C-AACE-41B9-9994-01DA1FAFB830}" type="presParOf" srcId="{8345E9E6-0451-421C-8AE7-0AC30AFA8B11}" destId="{08574C07-6D17-44AD-9547-8CC4B477A48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4D393A-1CA9-4E41-B771-72C93416CC4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27D9E8-DF54-49FF-9CD4-3ADEA111E76A}">
      <dgm:prSet phldrT="[Text]" phldr="1" custT="1"/>
      <dgm:spPr/>
      <dgm:t>
        <a:bodyPr/>
        <a:lstStyle/>
        <a:p>
          <a:endParaRPr lang="en-US" sz="2000"/>
        </a:p>
      </dgm:t>
    </dgm:pt>
    <dgm:pt modelId="{94F33F23-1EFF-4D92-8F08-CE23CC6F1259}" type="parTrans" cxnId="{EEFF6E49-4953-4FAA-ADBA-8FD5EEA16E50}">
      <dgm:prSet/>
      <dgm:spPr/>
      <dgm:t>
        <a:bodyPr/>
        <a:lstStyle/>
        <a:p>
          <a:endParaRPr lang="en-US"/>
        </a:p>
      </dgm:t>
    </dgm:pt>
    <dgm:pt modelId="{C456EAA2-536C-4A8F-AD9D-C6C4E6510CF8}" type="sibTrans" cxnId="{EEFF6E49-4953-4FAA-ADBA-8FD5EEA16E50}">
      <dgm:prSet/>
      <dgm:spPr>
        <a:solidFill>
          <a:srgbClr val="112445"/>
        </a:solidFill>
        <a:ln>
          <a:noFill/>
        </a:ln>
      </dgm:spPr>
      <dgm:t>
        <a:bodyPr/>
        <a:lstStyle/>
        <a:p>
          <a:endParaRPr lang="en-US"/>
        </a:p>
      </dgm:t>
    </dgm:pt>
    <dgm:pt modelId="{858D0392-0FAE-4E78-AD50-985F834E085C}">
      <dgm:prSet phldrT="[Text]" phldr="1" custT="1"/>
      <dgm:spPr/>
      <dgm:t>
        <a:bodyPr/>
        <a:lstStyle/>
        <a:p>
          <a:endParaRPr lang="en-US" sz="2000"/>
        </a:p>
      </dgm:t>
    </dgm:pt>
    <dgm:pt modelId="{DEE78D8D-C00B-42E5-9EA8-BAF9F0D37F49}" type="parTrans" cxnId="{A3AEFDFB-6CEA-4EF9-93FF-770233488FE7}">
      <dgm:prSet/>
      <dgm:spPr/>
      <dgm:t>
        <a:bodyPr/>
        <a:lstStyle/>
        <a:p>
          <a:endParaRPr lang="en-US"/>
        </a:p>
      </dgm:t>
    </dgm:pt>
    <dgm:pt modelId="{8DDD666C-6B25-45E5-87E0-7B2C8436981B}" type="sibTrans" cxnId="{A3AEFDFB-6CEA-4EF9-93FF-770233488FE7}">
      <dgm:prSet/>
      <dgm:spPr>
        <a:solidFill>
          <a:srgbClr val="112445"/>
        </a:solidFill>
        <a:ln>
          <a:noFill/>
        </a:ln>
      </dgm:spPr>
      <dgm:t>
        <a:bodyPr/>
        <a:lstStyle/>
        <a:p>
          <a:endParaRPr lang="en-US"/>
        </a:p>
      </dgm:t>
    </dgm:pt>
    <dgm:pt modelId="{A85B17C7-CEB7-4EF3-9F83-E32F3B80A187}">
      <dgm:prSet phldrT="[Text]" phldr="1" custT="1"/>
      <dgm:spPr/>
      <dgm:t>
        <a:bodyPr/>
        <a:lstStyle/>
        <a:p>
          <a:endParaRPr lang="en-US" sz="2000"/>
        </a:p>
      </dgm:t>
    </dgm:pt>
    <dgm:pt modelId="{46128189-D223-4A47-9D61-CDED2DE1C27B}" type="parTrans" cxnId="{FE645F56-BA0F-4E22-8D3F-3EDFAB849CC6}">
      <dgm:prSet/>
      <dgm:spPr/>
      <dgm:t>
        <a:bodyPr/>
        <a:lstStyle/>
        <a:p>
          <a:endParaRPr lang="en-US"/>
        </a:p>
      </dgm:t>
    </dgm:pt>
    <dgm:pt modelId="{86E11CA6-6976-4976-A8EC-8A410343A40C}" type="sibTrans" cxnId="{FE645F56-BA0F-4E22-8D3F-3EDFAB849CC6}">
      <dgm:prSet/>
      <dgm:spPr>
        <a:solidFill>
          <a:srgbClr val="112445"/>
        </a:solidFill>
        <a:ln>
          <a:noFill/>
        </a:ln>
      </dgm:spPr>
      <dgm:t>
        <a:bodyPr/>
        <a:lstStyle/>
        <a:p>
          <a:endParaRPr lang="en-US"/>
        </a:p>
      </dgm:t>
    </dgm:pt>
    <dgm:pt modelId="{50AA4A09-754B-49AB-9C0E-9807DF6FC459}">
      <dgm:prSet phldrT="[Text]" phldr="1" custT="1"/>
      <dgm:spPr/>
      <dgm:t>
        <a:bodyPr/>
        <a:lstStyle/>
        <a:p>
          <a:endParaRPr lang="en-US" sz="2000"/>
        </a:p>
      </dgm:t>
    </dgm:pt>
    <dgm:pt modelId="{8F73BB8C-B810-4B50-AC3C-B68D32C9729B}" type="parTrans" cxnId="{471CAB39-9E58-43C0-B1BB-55A9D8BF0FAA}">
      <dgm:prSet/>
      <dgm:spPr/>
      <dgm:t>
        <a:bodyPr/>
        <a:lstStyle/>
        <a:p>
          <a:endParaRPr lang="en-US"/>
        </a:p>
      </dgm:t>
    </dgm:pt>
    <dgm:pt modelId="{FF2B6401-146B-4F77-A3BC-E211D31C2EAB}" type="sibTrans" cxnId="{471CAB39-9E58-43C0-B1BB-55A9D8BF0FAA}">
      <dgm:prSet/>
      <dgm:spPr>
        <a:solidFill>
          <a:srgbClr val="112445"/>
        </a:solidFill>
        <a:ln>
          <a:noFill/>
        </a:ln>
      </dgm:spPr>
      <dgm:t>
        <a:bodyPr/>
        <a:lstStyle/>
        <a:p>
          <a:endParaRPr lang="en-US"/>
        </a:p>
      </dgm:t>
    </dgm:pt>
    <dgm:pt modelId="{D85B37F8-D18F-4F3F-A58E-6F6DE637022B}">
      <dgm:prSet phldrT="[Text]" phldr="1" custT="1"/>
      <dgm:spPr/>
      <dgm:t>
        <a:bodyPr/>
        <a:lstStyle/>
        <a:p>
          <a:endParaRPr lang="en-US" sz="2000"/>
        </a:p>
      </dgm:t>
    </dgm:pt>
    <dgm:pt modelId="{C83C0FE7-029D-43DA-9C8D-210DB2F17BB4}" type="parTrans" cxnId="{C312F1B1-A709-4476-897C-ED4D86020564}">
      <dgm:prSet/>
      <dgm:spPr/>
      <dgm:t>
        <a:bodyPr/>
        <a:lstStyle/>
        <a:p>
          <a:endParaRPr lang="en-US"/>
        </a:p>
      </dgm:t>
    </dgm:pt>
    <dgm:pt modelId="{8375D173-716C-4D06-96E4-3DDFE00E3EBE}" type="sibTrans" cxnId="{C312F1B1-A709-4476-897C-ED4D86020564}">
      <dgm:prSet/>
      <dgm:spPr>
        <a:solidFill>
          <a:srgbClr val="112445"/>
        </a:solidFill>
        <a:ln>
          <a:noFill/>
        </a:ln>
      </dgm:spPr>
      <dgm:t>
        <a:bodyPr/>
        <a:lstStyle/>
        <a:p>
          <a:endParaRPr lang="en-US"/>
        </a:p>
      </dgm:t>
    </dgm:pt>
    <dgm:pt modelId="{AB284EE6-4944-4B5C-B917-42FF70A49EA7}" type="pres">
      <dgm:prSet presAssocID="{A04D393A-1CA9-4E41-B771-72C93416CC49}" presName="cycle" presStyleCnt="0">
        <dgm:presLayoutVars>
          <dgm:dir/>
          <dgm:resizeHandles val="exact"/>
        </dgm:presLayoutVars>
      </dgm:prSet>
      <dgm:spPr/>
    </dgm:pt>
    <dgm:pt modelId="{98AC18F2-89F2-4A60-A71B-C3759D2C3471}" type="pres">
      <dgm:prSet presAssocID="{B827D9E8-DF54-49FF-9CD4-3ADEA111E76A}" presName="dummy" presStyleCnt="0"/>
      <dgm:spPr/>
    </dgm:pt>
    <dgm:pt modelId="{3125EF97-2C71-4084-AE75-FE13DC9D85BB}" type="pres">
      <dgm:prSet presAssocID="{B827D9E8-DF54-49FF-9CD4-3ADEA111E76A}" presName="node" presStyleLbl="revTx" presStyleIdx="0" presStyleCnt="5">
        <dgm:presLayoutVars>
          <dgm:bulletEnabled val="1"/>
        </dgm:presLayoutVars>
      </dgm:prSet>
      <dgm:spPr/>
    </dgm:pt>
    <dgm:pt modelId="{BF9F4226-DDF0-435A-8DDF-17D3019C8197}" type="pres">
      <dgm:prSet presAssocID="{C456EAA2-536C-4A8F-AD9D-C6C4E6510CF8}" presName="sibTrans" presStyleLbl="node1" presStyleIdx="0" presStyleCnt="5"/>
      <dgm:spPr/>
    </dgm:pt>
    <dgm:pt modelId="{49B68E33-4E97-4127-9239-A5A7353C56FD}" type="pres">
      <dgm:prSet presAssocID="{858D0392-0FAE-4E78-AD50-985F834E085C}" presName="dummy" presStyleCnt="0"/>
      <dgm:spPr/>
    </dgm:pt>
    <dgm:pt modelId="{9307AF25-85BE-49EC-AF47-D71D3FEBF7CE}" type="pres">
      <dgm:prSet presAssocID="{858D0392-0FAE-4E78-AD50-985F834E085C}" presName="node" presStyleLbl="revTx" presStyleIdx="1" presStyleCnt="5">
        <dgm:presLayoutVars>
          <dgm:bulletEnabled val="1"/>
        </dgm:presLayoutVars>
      </dgm:prSet>
      <dgm:spPr/>
    </dgm:pt>
    <dgm:pt modelId="{67681150-4C4B-47E5-8E82-1758DF6C8042}" type="pres">
      <dgm:prSet presAssocID="{8DDD666C-6B25-45E5-87E0-7B2C8436981B}" presName="sibTrans" presStyleLbl="node1" presStyleIdx="1" presStyleCnt="5"/>
      <dgm:spPr/>
    </dgm:pt>
    <dgm:pt modelId="{C05EC10D-E532-45FD-B74E-35170D9A58FF}" type="pres">
      <dgm:prSet presAssocID="{A85B17C7-CEB7-4EF3-9F83-E32F3B80A187}" presName="dummy" presStyleCnt="0"/>
      <dgm:spPr/>
    </dgm:pt>
    <dgm:pt modelId="{0DEA5BEA-9388-4042-8938-9CE5752856B1}" type="pres">
      <dgm:prSet presAssocID="{A85B17C7-CEB7-4EF3-9F83-E32F3B80A187}" presName="node" presStyleLbl="revTx" presStyleIdx="2" presStyleCnt="5">
        <dgm:presLayoutVars>
          <dgm:bulletEnabled val="1"/>
        </dgm:presLayoutVars>
      </dgm:prSet>
      <dgm:spPr/>
    </dgm:pt>
    <dgm:pt modelId="{B734A857-6E24-43BC-9273-C49D258F448D}" type="pres">
      <dgm:prSet presAssocID="{86E11CA6-6976-4976-A8EC-8A410343A40C}" presName="sibTrans" presStyleLbl="node1" presStyleIdx="2" presStyleCnt="5"/>
      <dgm:spPr/>
    </dgm:pt>
    <dgm:pt modelId="{C4031832-5C4D-4040-A408-2156558A9B5D}" type="pres">
      <dgm:prSet presAssocID="{50AA4A09-754B-49AB-9C0E-9807DF6FC459}" presName="dummy" presStyleCnt="0"/>
      <dgm:spPr/>
    </dgm:pt>
    <dgm:pt modelId="{50480F0F-B0C3-423F-9185-C9678EB36105}" type="pres">
      <dgm:prSet presAssocID="{50AA4A09-754B-49AB-9C0E-9807DF6FC459}" presName="node" presStyleLbl="revTx" presStyleIdx="3" presStyleCnt="5">
        <dgm:presLayoutVars>
          <dgm:bulletEnabled val="1"/>
        </dgm:presLayoutVars>
      </dgm:prSet>
      <dgm:spPr/>
    </dgm:pt>
    <dgm:pt modelId="{DBCE8251-FD2E-4E9F-936F-F9A767DC9170}" type="pres">
      <dgm:prSet presAssocID="{FF2B6401-146B-4F77-A3BC-E211D31C2EAB}" presName="sibTrans" presStyleLbl="node1" presStyleIdx="3" presStyleCnt="5"/>
      <dgm:spPr/>
    </dgm:pt>
    <dgm:pt modelId="{B7A9EDDA-ADB3-4F31-9F22-BAF2AF4CFE2E}" type="pres">
      <dgm:prSet presAssocID="{D85B37F8-D18F-4F3F-A58E-6F6DE637022B}" presName="dummy" presStyleCnt="0"/>
      <dgm:spPr/>
    </dgm:pt>
    <dgm:pt modelId="{17530AEA-2D86-4C7C-A74A-9C2B2CEC16D0}" type="pres">
      <dgm:prSet presAssocID="{D85B37F8-D18F-4F3F-A58E-6F6DE637022B}" presName="node" presStyleLbl="revTx" presStyleIdx="4" presStyleCnt="5">
        <dgm:presLayoutVars>
          <dgm:bulletEnabled val="1"/>
        </dgm:presLayoutVars>
      </dgm:prSet>
      <dgm:spPr/>
    </dgm:pt>
    <dgm:pt modelId="{C5C4B40E-A0FA-4677-8F3A-D98AD26932E9}" type="pres">
      <dgm:prSet presAssocID="{8375D173-716C-4D06-96E4-3DDFE00E3EBE}" presName="sibTrans" presStyleLbl="node1" presStyleIdx="4" presStyleCnt="5"/>
      <dgm:spPr/>
    </dgm:pt>
  </dgm:ptLst>
  <dgm:cxnLst>
    <dgm:cxn modelId="{CBB30431-62B9-4C47-8129-BE6926B1D9A1}" type="presOf" srcId="{858D0392-0FAE-4E78-AD50-985F834E085C}" destId="{9307AF25-85BE-49EC-AF47-D71D3FEBF7CE}" srcOrd="0" destOrd="0" presId="urn:microsoft.com/office/officeart/2005/8/layout/cycle1"/>
    <dgm:cxn modelId="{B0C2AD36-ED9A-4A29-A027-F7821ADE9ADE}" type="presOf" srcId="{C456EAA2-536C-4A8F-AD9D-C6C4E6510CF8}" destId="{BF9F4226-DDF0-435A-8DDF-17D3019C8197}" srcOrd="0" destOrd="0" presId="urn:microsoft.com/office/officeart/2005/8/layout/cycle1"/>
    <dgm:cxn modelId="{471CAB39-9E58-43C0-B1BB-55A9D8BF0FAA}" srcId="{A04D393A-1CA9-4E41-B771-72C93416CC49}" destId="{50AA4A09-754B-49AB-9C0E-9807DF6FC459}" srcOrd="3" destOrd="0" parTransId="{8F73BB8C-B810-4B50-AC3C-B68D32C9729B}" sibTransId="{FF2B6401-146B-4F77-A3BC-E211D31C2EAB}"/>
    <dgm:cxn modelId="{EEFF6E49-4953-4FAA-ADBA-8FD5EEA16E50}" srcId="{A04D393A-1CA9-4E41-B771-72C93416CC49}" destId="{B827D9E8-DF54-49FF-9CD4-3ADEA111E76A}" srcOrd="0" destOrd="0" parTransId="{94F33F23-1EFF-4D92-8F08-CE23CC6F1259}" sibTransId="{C456EAA2-536C-4A8F-AD9D-C6C4E6510CF8}"/>
    <dgm:cxn modelId="{FE645F56-BA0F-4E22-8D3F-3EDFAB849CC6}" srcId="{A04D393A-1CA9-4E41-B771-72C93416CC49}" destId="{A85B17C7-CEB7-4EF3-9F83-E32F3B80A187}" srcOrd="2" destOrd="0" parTransId="{46128189-D223-4A47-9D61-CDED2DE1C27B}" sibTransId="{86E11CA6-6976-4976-A8EC-8A410343A40C}"/>
    <dgm:cxn modelId="{84633A7B-2B80-4A1D-B395-EAC1AB361BCD}" type="presOf" srcId="{86E11CA6-6976-4976-A8EC-8A410343A40C}" destId="{B734A857-6E24-43BC-9273-C49D258F448D}" srcOrd="0" destOrd="0" presId="urn:microsoft.com/office/officeart/2005/8/layout/cycle1"/>
    <dgm:cxn modelId="{DCD00295-8E5F-4BBF-97AF-E27869E1F2F1}" type="presOf" srcId="{FF2B6401-146B-4F77-A3BC-E211D31C2EAB}" destId="{DBCE8251-FD2E-4E9F-936F-F9A767DC9170}" srcOrd="0" destOrd="0" presId="urn:microsoft.com/office/officeart/2005/8/layout/cycle1"/>
    <dgm:cxn modelId="{7BCB98A8-AB3C-4C83-BB82-00B08FF37A04}" type="presOf" srcId="{8DDD666C-6B25-45E5-87E0-7B2C8436981B}" destId="{67681150-4C4B-47E5-8E82-1758DF6C8042}" srcOrd="0" destOrd="0" presId="urn:microsoft.com/office/officeart/2005/8/layout/cycle1"/>
    <dgm:cxn modelId="{C312F1B1-A709-4476-897C-ED4D86020564}" srcId="{A04D393A-1CA9-4E41-B771-72C93416CC49}" destId="{D85B37F8-D18F-4F3F-A58E-6F6DE637022B}" srcOrd="4" destOrd="0" parTransId="{C83C0FE7-029D-43DA-9C8D-210DB2F17BB4}" sibTransId="{8375D173-716C-4D06-96E4-3DDFE00E3EBE}"/>
    <dgm:cxn modelId="{CA7C73B7-9013-4F60-9334-9C6DD2EA8EBD}" type="presOf" srcId="{A04D393A-1CA9-4E41-B771-72C93416CC49}" destId="{AB284EE6-4944-4B5C-B917-42FF70A49EA7}" srcOrd="0" destOrd="0" presId="urn:microsoft.com/office/officeart/2005/8/layout/cycle1"/>
    <dgm:cxn modelId="{E43C2AC6-8157-44B1-A386-A1925C98617A}" type="presOf" srcId="{50AA4A09-754B-49AB-9C0E-9807DF6FC459}" destId="{50480F0F-B0C3-423F-9185-C9678EB36105}" srcOrd="0" destOrd="0" presId="urn:microsoft.com/office/officeart/2005/8/layout/cycle1"/>
    <dgm:cxn modelId="{757F3FD6-8EBC-4608-B640-92EEB71B6452}" type="presOf" srcId="{B827D9E8-DF54-49FF-9CD4-3ADEA111E76A}" destId="{3125EF97-2C71-4084-AE75-FE13DC9D85BB}" srcOrd="0" destOrd="0" presId="urn:microsoft.com/office/officeart/2005/8/layout/cycle1"/>
    <dgm:cxn modelId="{5275A9F8-7AC6-4E26-9FF8-8765BB1E9805}" type="presOf" srcId="{8375D173-716C-4D06-96E4-3DDFE00E3EBE}" destId="{C5C4B40E-A0FA-4677-8F3A-D98AD26932E9}" srcOrd="0" destOrd="0" presId="urn:microsoft.com/office/officeart/2005/8/layout/cycle1"/>
    <dgm:cxn modelId="{B95BD8F9-731D-4BBF-BCC3-93F5CB36C58F}" type="presOf" srcId="{A85B17C7-CEB7-4EF3-9F83-E32F3B80A187}" destId="{0DEA5BEA-9388-4042-8938-9CE5752856B1}" srcOrd="0" destOrd="0" presId="urn:microsoft.com/office/officeart/2005/8/layout/cycle1"/>
    <dgm:cxn modelId="{A3AEFDFB-6CEA-4EF9-93FF-770233488FE7}" srcId="{A04D393A-1CA9-4E41-B771-72C93416CC49}" destId="{858D0392-0FAE-4E78-AD50-985F834E085C}" srcOrd="1" destOrd="0" parTransId="{DEE78D8D-C00B-42E5-9EA8-BAF9F0D37F49}" sibTransId="{8DDD666C-6B25-45E5-87E0-7B2C8436981B}"/>
    <dgm:cxn modelId="{E90B36FC-920C-4774-974D-B0AA2AD05FA5}" type="presOf" srcId="{D85B37F8-D18F-4F3F-A58E-6F6DE637022B}" destId="{17530AEA-2D86-4C7C-A74A-9C2B2CEC16D0}" srcOrd="0" destOrd="0" presId="urn:microsoft.com/office/officeart/2005/8/layout/cycle1"/>
    <dgm:cxn modelId="{B979B770-534D-46A9-8DA8-11D7415CDD80}" type="presParOf" srcId="{AB284EE6-4944-4B5C-B917-42FF70A49EA7}" destId="{98AC18F2-89F2-4A60-A71B-C3759D2C3471}" srcOrd="0" destOrd="0" presId="urn:microsoft.com/office/officeart/2005/8/layout/cycle1"/>
    <dgm:cxn modelId="{42A086FC-6D34-4BFE-B70D-9DA675A90165}" type="presParOf" srcId="{AB284EE6-4944-4B5C-B917-42FF70A49EA7}" destId="{3125EF97-2C71-4084-AE75-FE13DC9D85BB}" srcOrd="1" destOrd="0" presId="urn:microsoft.com/office/officeart/2005/8/layout/cycle1"/>
    <dgm:cxn modelId="{43BB709A-D830-4D6A-9435-E098C2B52294}" type="presParOf" srcId="{AB284EE6-4944-4B5C-B917-42FF70A49EA7}" destId="{BF9F4226-DDF0-435A-8DDF-17D3019C8197}" srcOrd="2" destOrd="0" presId="urn:microsoft.com/office/officeart/2005/8/layout/cycle1"/>
    <dgm:cxn modelId="{300219F2-2B81-41E9-B9FB-01AD4C4BB00E}" type="presParOf" srcId="{AB284EE6-4944-4B5C-B917-42FF70A49EA7}" destId="{49B68E33-4E97-4127-9239-A5A7353C56FD}" srcOrd="3" destOrd="0" presId="urn:microsoft.com/office/officeart/2005/8/layout/cycle1"/>
    <dgm:cxn modelId="{CE08F3D0-0317-412D-B88D-4CADDD1DD1CC}" type="presParOf" srcId="{AB284EE6-4944-4B5C-B917-42FF70A49EA7}" destId="{9307AF25-85BE-49EC-AF47-D71D3FEBF7CE}" srcOrd="4" destOrd="0" presId="urn:microsoft.com/office/officeart/2005/8/layout/cycle1"/>
    <dgm:cxn modelId="{21AA2842-83DF-450E-9393-16B660E6FA43}" type="presParOf" srcId="{AB284EE6-4944-4B5C-B917-42FF70A49EA7}" destId="{67681150-4C4B-47E5-8E82-1758DF6C8042}" srcOrd="5" destOrd="0" presId="urn:microsoft.com/office/officeart/2005/8/layout/cycle1"/>
    <dgm:cxn modelId="{4CD3E302-D17F-4A86-940D-AE2AA2EB6547}" type="presParOf" srcId="{AB284EE6-4944-4B5C-B917-42FF70A49EA7}" destId="{C05EC10D-E532-45FD-B74E-35170D9A58FF}" srcOrd="6" destOrd="0" presId="urn:microsoft.com/office/officeart/2005/8/layout/cycle1"/>
    <dgm:cxn modelId="{7D17B97B-510B-4511-B11A-A45D6BD81A74}" type="presParOf" srcId="{AB284EE6-4944-4B5C-B917-42FF70A49EA7}" destId="{0DEA5BEA-9388-4042-8938-9CE5752856B1}" srcOrd="7" destOrd="0" presId="urn:microsoft.com/office/officeart/2005/8/layout/cycle1"/>
    <dgm:cxn modelId="{AC07B71E-A5C4-49CA-BE5F-F19664DD89F2}" type="presParOf" srcId="{AB284EE6-4944-4B5C-B917-42FF70A49EA7}" destId="{B734A857-6E24-43BC-9273-C49D258F448D}" srcOrd="8" destOrd="0" presId="urn:microsoft.com/office/officeart/2005/8/layout/cycle1"/>
    <dgm:cxn modelId="{4533B2E6-AA12-47E9-B8E5-526CCCCB701A}" type="presParOf" srcId="{AB284EE6-4944-4B5C-B917-42FF70A49EA7}" destId="{C4031832-5C4D-4040-A408-2156558A9B5D}" srcOrd="9" destOrd="0" presId="urn:microsoft.com/office/officeart/2005/8/layout/cycle1"/>
    <dgm:cxn modelId="{244365CA-CE47-4ADC-B882-BC14A5363159}" type="presParOf" srcId="{AB284EE6-4944-4B5C-B917-42FF70A49EA7}" destId="{50480F0F-B0C3-423F-9185-C9678EB36105}" srcOrd="10" destOrd="0" presId="urn:microsoft.com/office/officeart/2005/8/layout/cycle1"/>
    <dgm:cxn modelId="{45CAF6D5-FCF5-4E5C-8579-33A3AC2D5760}" type="presParOf" srcId="{AB284EE6-4944-4B5C-B917-42FF70A49EA7}" destId="{DBCE8251-FD2E-4E9F-936F-F9A767DC9170}" srcOrd="11" destOrd="0" presId="urn:microsoft.com/office/officeart/2005/8/layout/cycle1"/>
    <dgm:cxn modelId="{C8A593F9-F403-4BB5-8685-FCCF4236B44B}" type="presParOf" srcId="{AB284EE6-4944-4B5C-B917-42FF70A49EA7}" destId="{B7A9EDDA-ADB3-4F31-9F22-BAF2AF4CFE2E}" srcOrd="12" destOrd="0" presId="urn:microsoft.com/office/officeart/2005/8/layout/cycle1"/>
    <dgm:cxn modelId="{2F3EA1ED-52E3-4CC7-9C02-3BAB560B0EDC}" type="presParOf" srcId="{AB284EE6-4944-4B5C-B917-42FF70A49EA7}" destId="{17530AEA-2D86-4C7C-A74A-9C2B2CEC16D0}" srcOrd="13" destOrd="0" presId="urn:microsoft.com/office/officeart/2005/8/layout/cycle1"/>
    <dgm:cxn modelId="{6BC3E5D0-EDE9-4F47-A363-B70EC94B3CFA}" type="presParOf" srcId="{AB284EE6-4944-4B5C-B917-42FF70A49EA7}" destId="{C5C4B40E-A0FA-4677-8F3A-D98AD26932E9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F35D0E-F05A-423C-A801-F9D0633A890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B2605F9-86B1-42F9-8DF0-83ECC9C471F4}">
      <dgm:prSet phldrT="[Text]" phldr="1" custT="1"/>
      <dgm:spPr>
        <a:solidFill>
          <a:schemeClr val="bg1"/>
        </a:solidFill>
        <a:ln>
          <a:solidFill>
            <a:srgbClr val="112445"/>
          </a:solidFill>
        </a:ln>
      </dgm:spPr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C4577315-86ED-4DB4-A9FD-55C5E4405260}" type="parTrans" cxnId="{61380D45-472E-4BD7-A91E-376D54897AA8}">
      <dgm:prSet/>
      <dgm:spPr/>
      <dgm:t>
        <a:bodyPr/>
        <a:lstStyle/>
        <a:p>
          <a:endParaRPr lang="en-US"/>
        </a:p>
      </dgm:t>
    </dgm:pt>
    <dgm:pt modelId="{3BA08519-F423-4454-9460-37D437CF730D}" type="sibTrans" cxnId="{61380D45-472E-4BD7-A91E-376D54897AA8}">
      <dgm:prSet/>
      <dgm:spPr/>
      <dgm:t>
        <a:bodyPr/>
        <a:lstStyle/>
        <a:p>
          <a:endParaRPr lang="en-US"/>
        </a:p>
      </dgm:t>
    </dgm:pt>
    <dgm:pt modelId="{1F4DE1B9-69A2-4E17-977E-81838831F879}">
      <dgm:prSet phldrT="[Text]" phldr="1" custT="1"/>
      <dgm:spPr>
        <a:solidFill>
          <a:schemeClr val="bg1"/>
        </a:solidFill>
        <a:ln>
          <a:solidFill>
            <a:srgbClr val="112445"/>
          </a:solidFill>
        </a:ln>
      </dgm:spPr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BCC70DEE-7F34-4DFF-9702-C7CC1C9A213F}" type="parTrans" cxnId="{4C15B97F-8960-40E7-AB45-9C4FACC7E645}">
      <dgm:prSet/>
      <dgm:spPr/>
      <dgm:t>
        <a:bodyPr/>
        <a:lstStyle/>
        <a:p>
          <a:endParaRPr lang="en-US"/>
        </a:p>
      </dgm:t>
    </dgm:pt>
    <dgm:pt modelId="{D892CAAB-38B9-4066-8B17-F45FF55F7252}" type="sibTrans" cxnId="{4C15B97F-8960-40E7-AB45-9C4FACC7E645}">
      <dgm:prSet/>
      <dgm:spPr/>
      <dgm:t>
        <a:bodyPr/>
        <a:lstStyle/>
        <a:p>
          <a:endParaRPr lang="en-US"/>
        </a:p>
      </dgm:t>
    </dgm:pt>
    <dgm:pt modelId="{F982CAE3-EEF1-4EF7-A2A8-3BB04A4A55B3}">
      <dgm:prSet phldrT="[Text]" phldr="1" custT="1"/>
      <dgm:spPr>
        <a:solidFill>
          <a:schemeClr val="bg1"/>
        </a:solidFill>
        <a:ln>
          <a:solidFill>
            <a:srgbClr val="112445"/>
          </a:solidFill>
        </a:ln>
      </dgm:spPr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B2B53CC-651B-48A2-9A04-E5963F105B98}" type="parTrans" cxnId="{C7B0E48D-2A04-4683-AD51-02A762E20EA0}">
      <dgm:prSet/>
      <dgm:spPr/>
      <dgm:t>
        <a:bodyPr/>
        <a:lstStyle/>
        <a:p>
          <a:endParaRPr lang="en-US"/>
        </a:p>
      </dgm:t>
    </dgm:pt>
    <dgm:pt modelId="{AB68A6A1-94F6-4E2D-8A87-31128A65301B}" type="sibTrans" cxnId="{C7B0E48D-2A04-4683-AD51-02A762E20EA0}">
      <dgm:prSet/>
      <dgm:spPr/>
      <dgm:t>
        <a:bodyPr/>
        <a:lstStyle/>
        <a:p>
          <a:endParaRPr lang="en-US"/>
        </a:p>
      </dgm:t>
    </dgm:pt>
    <dgm:pt modelId="{93D132F6-4E16-45F1-86EA-51B00AF55CB4}" type="pres">
      <dgm:prSet presAssocID="{BBF35D0E-F05A-423C-A801-F9D0633A8906}" presName="Name0" presStyleCnt="0">
        <dgm:presLayoutVars>
          <dgm:dir/>
          <dgm:animLvl val="lvl"/>
          <dgm:resizeHandles val="exact"/>
        </dgm:presLayoutVars>
      </dgm:prSet>
      <dgm:spPr/>
    </dgm:pt>
    <dgm:pt modelId="{701C651D-C0C4-4AF0-9D47-D3484216C0DF}" type="pres">
      <dgm:prSet presAssocID="{1B2605F9-86B1-42F9-8DF0-83ECC9C471F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ADA4591-3CB6-439B-A382-EAC9F90462FE}" type="pres">
      <dgm:prSet presAssocID="{3BA08519-F423-4454-9460-37D437CF730D}" presName="parTxOnlySpace" presStyleCnt="0"/>
      <dgm:spPr/>
    </dgm:pt>
    <dgm:pt modelId="{06B0D8F4-DDA3-4080-94E1-27D5240FA50D}" type="pres">
      <dgm:prSet presAssocID="{1F4DE1B9-69A2-4E17-977E-81838831F87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881DBE6-AD60-43E1-B201-B1DD6F60BAD6}" type="pres">
      <dgm:prSet presAssocID="{D892CAAB-38B9-4066-8B17-F45FF55F7252}" presName="parTxOnlySpace" presStyleCnt="0"/>
      <dgm:spPr/>
    </dgm:pt>
    <dgm:pt modelId="{89FCD5D1-9CC6-4689-98A3-3CD32CFC0EC6}" type="pres">
      <dgm:prSet presAssocID="{F982CAE3-EEF1-4EF7-A2A8-3BB04A4A55B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199C43C-FBCD-48DF-A160-292416644CB8}" type="presOf" srcId="{1B2605F9-86B1-42F9-8DF0-83ECC9C471F4}" destId="{701C651D-C0C4-4AF0-9D47-D3484216C0DF}" srcOrd="0" destOrd="0" presId="urn:microsoft.com/office/officeart/2005/8/layout/chevron1"/>
    <dgm:cxn modelId="{61380D45-472E-4BD7-A91E-376D54897AA8}" srcId="{BBF35D0E-F05A-423C-A801-F9D0633A8906}" destId="{1B2605F9-86B1-42F9-8DF0-83ECC9C471F4}" srcOrd="0" destOrd="0" parTransId="{C4577315-86ED-4DB4-A9FD-55C5E4405260}" sibTransId="{3BA08519-F423-4454-9460-37D437CF730D}"/>
    <dgm:cxn modelId="{C1FA3374-5F20-4C2E-B64E-94C1F1A5DC60}" type="presOf" srcId="{F982CAE3-EEF1-4EF7-A2A8-3BB04A4A55B3}" destId="{89FCD5D1-9CC6-4689-98A3-3CD32CFC0EC6}" srcOrd="0" destOrd="0" presId="urn:microsoft.com/office/officeart/2005/8/layout/chevron1"/>
    <dgm:cxn modelId="{E14EBD7A-C64D-44ED-9FA5-20799629F814}" type="presOf" srcId="{1F4DE1B9-69A2-4E17-977E-81838831F879}" destId="{06B0D8F4-DDA3-4080-94E1-27D5240FA50D}" srcOrd="0" destOrd="0" presId="urn:microsoft.com/office/officeart/2005/8/layout/chevron1"/>
    <dgm:cxn modelId="{4C15B97F-8960-40E7-AB45-9C4FACC7E645}" srcId="{BBF35D0E-F05A-423C-A801-F9D0633A8906}" destId="{1F4DE1B9-69A2-4E17-977E-81838831F879}" srcOrd="1" destOrd="0" parTransId="{BCC70DEE-7F34-4DFF-9702-C7CC1C9A213F}" sibTransId="{D892CAAB-38B9-4066-8B17-F45FF55F7252}"/>
    <dgm:cxn modelId="{C7B0E48D-2A04-4683-AD51-02A762E20EA0}" srcId="{BBF35D0E-F05A-423C-A801-F9D0633A8906}" destId="{F982CAE3-EEF1-4EF7-A2A8-3BB04A4A55B3}" srcOrd="2" destOrd="0" parTransId="{5B2B53CC-651B-48A2-9A04-E5963F105B98}" sibTransId="{AB68A6A1-94F6-4E2D-8A87-31128A65301B}"/>
    <dgm:cxn modelId="{A27A62B3-21F0-4B30-8EAA-122CED543A48}" type="presOf" srcId="{BBF35D0E-F05A-423C-A801-F9D0633A8906}" destId="{93D132F6-4E16-45F1-86EA-51B00AF55CB4}" srcOrd="0" destOrd="0" presId="urn:microsoft.com/office/officeart/2005/8/layout/chevron1"/>
    <dgm:cxn modelId="{B5FBA38B-7907-4601-B167-B483D9399912}" type="presParOf" srcId="{93D132F6-4E16-45F1-86EA-51B00AF55CB4}" destId="{701C651D-C0C4-4AF0-9D47-D3484216C0DF}" srcOrd="0" destOrd="0" presId="urn:microsoft.com/office/officeart/2005/8/layout/chevron1"/>
    <dgm:cxn modelId="{27D796D5-80BD-4D82-9957-01D9717B38AC}" type="presParOf" srcId="{93D132F6-4E16-45F1-86EA-51B00AF55CB4}" destId="{AADA4591-3CB6-439B-A382-EAC9F90462FE}" srcOrd="1" destOrd="0" presId="urn:microsoft.com/office/officeart/2005/8/layout/chevron1"/>
    <dgm:cxn modelId="{B4434A8F-EACF-4DFF-B8E7-486EEE162728}" type="presParOf" srcId="{93D132F6-4E16-45F1-86EA-51B00AF55CB4}" destId="{06B0D8F4-DDA3-4080-94E1-27D5240FA50D}" srcOrd="2" destOrd="0" presId="urn:microsoft.com/office/officeart/2005/8/layout/chevron1"/>
    <dgm:cxn modelId="{EC886F5A-D7CB-4DDD-952C-E3FBE6FEF8D5}" type="presParOf" srcId="{93D132F6-4E16-45F1-86EA-51B00AF55CB4}" destId="{F881DBE6-AD60-43E1-B201-B1DD6F60BAD6}" srcOrd="3" destOrd="0" presId="urn:microsoft.com/office/officeart/2005/8/layout/chevron1"/>
    <dgm:cxn modelId="{23C15002-0C8A-445B-A0CE-8948D5AE7D3D}" type="presParOf" srcId="{93D132F6-4E16-45F1-86EA-51B00AF55CB4}" destId="{89FCD5D1-9CC6-4689-98A3-3CD32CFC0EC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A2F48B-E61D-447D-A8A2-7A5397F2244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0E228EE-AB20-4BB8-A465-97FC38718491}">
      <dgm:prSet phldrT="[Text]" phldr="1" custT="1"/>
      <dgm:spPr>
        <a:solidFill>
          <a:schemeClr val="bg1"/>
        </a:solidFill>
        <a:ln>
          <a:solidFill>
            <a:srgbClr val="112445"/>
          </a:solidFill>
        </a:ln>
      </dgm:spPr>
      <dgm:t>
        <a:bodyPr/>
        <a:lstStyle/>
        <a:p>
          <a:endParaRPr lang="en-US" sz="2000">
            <a:solidFill>
              <a:srgbClr val="112445"/>
            </a:solidFill>
          </a:endParaRPr>
        </a:p>
      </dgm:t>
    </dgm:pt>
    <dgm:pt modelId="{2272FAEE-E2CE-49FA-8B86-C9183787CB45}" type="parTrans" cxnId="{2B7D9A66-1C4C-4C2C-955D-A09403E7800D}">
      <dgm:prSet/>
      <dgm:spPr/>
      <dgm:t>
        <a:bodyPr/>
        <a:lstStyle/>
        <a:p>
          <a:endParaRPr lang="en-US"/>
        </a:p>
      </dgm:t>
    </dgm:pt>
    <dgm:pt modelId="{0911F402-F6F2-4FF0-B525-2A18570F3F8D}" type="sibTrans" cxnId="{2B7D9A66-1C4C-4C2C-955D-A09403E7800D}">
      <dgm:prSet/>
      <dgm:spPr/>
      <dgm:t>
        <a:bodyPr/>
        <a:lstStyle/>
        <a:p>
          <a:endParaRPr lang="en-US"/>
        </a:p>
      </dgm:t>
    </dgm:pt>
    <dgm:pt modelId="{25183CF4-B326-4E15-B781-2DD2EC710DCD}">
      <dgm:prSet phldrT="[Text]" phldr="1" custT="1"/>
      <dgm:spPr>
        <a:solidFill>
          <a:schemeClr val="bg1"/>
        </a:solidFill>
        <a:ln>
          <a:solidFill>
            <a:srgbClr val="112445"/>
          </a:solidFill>
        </a:ln>
      </dgm:spPr>
      <dgm:t>
        <a:bodyPr/>
        <a:lstStyle/>
        <a:p>
          <a:endParaRPr lang="en-US" sz="2000">
            <a:solidFill>
              <a:srgbClr val="112445"/>
            </a:solidFill>
          </a:endParaRPr>
        </a:p>
      </dgm:t>
    </dgm:pt>
    <dgm:pt modelId="{489D2FF4-2410-4B5A-A782-BC58A5C6013B}" type="parTrans" cxnId="{0367D11B-3C4C-4AEF-98AE-05EB087353BA}">
      <dgm:prSet/>
      <dgm:spPr/>
      <dgm:t>
        <a:bodyPr/>
        <a:lstStyle/>
        <a:p>
          <a:endParaRPr lang="en-US"/>
        </a:p>
      </dgm:t>
    </dgm:pt>
    <dgm:pt modelId="{CCCA808D-23FB-4543-A9D4-33A629617939}" type="sibTrans" cxnId="{0367D11B-3C4C-4AEF-98AE-05EB087353BA}">
      <dgm:prSet/>
      <dgm:spPr/>
      <dgm:t>
        <a:bodyPr/>
        <a:lstStyle/>
        <a:p>
          <a:endParaRPr lang="en-US"/>
        </a:p>
      </dgm:t>
    </dgm:pt>
    <dgm:pt modelId="{EA1378EC-3469-46E7-8762-5207EB1E9D3F}">
      <dgm:prSet phldrT="[Text]" phldr="1" custT="1"/>
      <dgm:spPr>
        <a:solidFill>
          <a:schemeClr val="bg1"/>
        </a:solidFill>
        <a:ln>
          <a:solidFill>
            <a:srgbClr val="112445"/>
          </a:solidFill>
        </a:ln>
      </dgm:spPr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B9811788-A4C8-4B92-B64E-90F26AD5BA60}" type="parTrans" cxnId="{22114FD2-F165-41DE-B710-62744D31C418}">
      <dgm:prSet/>
      <dgm:spPr/>
      <dgm:t>
        <a:bodyPr/>
        <a:lstStyle/>
        <a:p>
          <a:endParaRPr lang="en-US"/>
        </a:p>
      </dgm:t>
    </dgm:pt>
    <dgm:pt modelId="{9FF2E6FB-8AE0-43CA-9C11-F87708C5A6CF}" type="sibTrans" cxnId="{22114FD2-F165-41DE-B710-62744D31C418}">
      <dgm:prSet/>
      <dgm:spPr/>
      <dgm:t>
        <a:bodyPr/>
        <a:lstStyle/>
        <a:p>
          <a:endParaRPr lang="en-US"/>
        </a:p>
      </dgm:t>
    </dgm:pt>
    <dgm:pt modelId="{0D0F7559-7754-45C6-A8A8-86A0785A1198}">
      <dgm:prSet phldrT="[Text]" custT="1"/>
      <dgm:spPr>
        <a:solidFill>
          <a:schemeClr val="bg1"/>
        </a:solidFill>
        <a:ln>
          <a:solidFill>
            <a:srgbClr val="112445"/>
          </a:solidFill>
        </a:ln>
      </dgm:spPr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67813C8F-2ECD-4154-AC19-82272B0466AF}" type="parTrans" cxnId="{B9E95E86-BDF5-4B5B-9C3B-3B7503CF96FD}">
      <dgm:prSet/>
      <dgm:spPr/>
      <dgm:t>
        <a:bodyPr/>
        <a:lstStyle/>
        <a:p>
          <a:endParaRPr lang="en-US"/>
        </a:p>
      </dgm:t>
    </dgm:pt>
    <dgm:pt modelId="{2136481F-B11F-4139-BE78-A632F501DC33}" type="sibTrans" cxnId="{B9E95E86-BDF5-4B5B-9C3B-3B7503CF96FD}">
      <dgm:prSet/>
      <dgm:spPr/>
      <dgm:t>
        <a:bodyPr/>
        <a:lstStyle/>
        <a:p>
          <a:endParaRPr lang="en-US"/>
        </a:p>
      </dgm:t>
    </dgm:pt>
    <dgm:pt modelId="{FE4D17FB-7C15-41E0-BC1E-900ABC4806A5}" type="pres">
      <dgm:prSet presAssocID="{48A2F48B-E61D-447D-A8A2-7A5397F2244E}" presName="Name0" presStyleCnt="0">
        <dgm:presLayoutVars>
          <dgm:dir/>
          <dgm:animLvl val="lvl"/>
          <dgm:resizeHandles val="exact"/>
        </dgm:presLayoutVars>
      </dgm:prSet>
      <dgm:spPr/>
    </dgm:pt>
    <dgm:pt modelId="{DB3478F4-F1EE-4505-AA2A-390A9C5646E1}" type="pres">
      <dgm:prSet presAssocID="{40E228EE-AB20-4BB8-A465-97FC38718491}" presName="Name8" presStyleCnt="0"/>
      <dgm:spPr/>
    </dgm:pt>
    <dgm:pt modelId="{8B3A23C9-6D0C-4654-A76D-462BEC37CC47}" type="pres">
      <dgm:prSet presAssocID="{40E228EE-AB20-4BB8-A465-97FC38718491}" presName="level" presStyleLbl="node1" presStyleIdx="0" presStyleCnt="4">
        <dgm:presLayoutVars>
          <dgm:chMax val="1"/>
          <dgm:bulletEnabled val="1"/>
        </dgm:presLayoutVars>
      </dgm:prSet>
      <dgm:spPr/>
    </dgm:pt>
    <dgm:pt modelId="{D9D5A234-FA4B-4287-BE43-F353EA1BCE6E}" type="pres">
      <dgm:prSet presAssocID="{40E228EE-AB20-4BB8-A465-97FC3871849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1DBEE4B-8F09-4E9F-91EE-DF33C7366A08}" type="pres">
      <dgm:prSet presAssocID="{25183CF4-B326-4E15-B781-2DD2EC710DCD}" presName="Name8" presStyleCnt="0"/>
      <dgm:spPr/>
    </dgm:pt>
    <dgm:pt modelId="{912AC994-D262-455D-B946-0EDF493C84FB}" type="pres">
      <dgm:prSet presAssocID="{25183CF4-B326-4E15-B781-2DD2EC710DCD}" presName="level" presStyleLbl="node1" presStyleIdx="1" presStyleCnt="4">
        <dgm:presLayoutVars>
          <dgm:chMax val="1"/>
          <dgm:bulletEnabled val="1"/>
        </dgm:presLayoutVars>
      </dgm:prSet>
      <dgm:spPr/>
    </dgm:pt>
    <dgm:pt modelId="{7E9AF402-2131-45A8-99F1-3C6AE6FB768F}" type="pres">
      <dgm:prSet presAssocID="{25183CF4-B326-4E15-B781-2DD2EC710DC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CB6CE75-4943-4985-AFF0-50CC6EF9E02E}" type="pres">
      <dgm:prSet presAssocID="{EA1378EC-3469-46E7-8762-5207EB1E9D3F}" presName="Name8" presStyleCnt="0"/>
      <dgm:spPr/>
    </dgm:pt>
    <dgm:pt modelId="{28C9CD10-9BBE-462E-BBF2-CAF97DCBD94C}" type="pres">
      <dgm:prSet presAssocID="{EA1378EC-3469-46E7-8762-5207EB1E9D3F}" presName="level" presStyleLbl="node1" presStyleIdx="2" presStyleCnt="4">
        <dgm:presLayoutVars>
          <dgm:chMax val="1"/>
          <dgm:bulletEnabled val="1"/>
        </dgm:presLayoutVars>
      </dgm:prSet>
      <dgm:spPr/>
    </dgm:pt>
    <dgm:pt modelId="{73FEBF5B-05ED-4A60-9AF5-04BFA814070D}" type="pres">
      <dgm:prSet presAssocID="{EA1378EC-3469-46E7-8762-5207EB1E9D3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B21E251-9B6E-475F-AE45-8E6CC69D875A}" type="pres">
      <dgm:prSet presAssocID="{0D0F7559-7754-45C6-A8A8-86A0785A1198}" presName="Name8" presStyleCnt="0"/>
      <dgm:spPr/>
    </dgm:pt>
    <dgm:pt modelId="{EE38D0AD-A04E-40BB-AA80-5074F547D88A}" type="pres">
      <dgm:prSet presAssocID="{0D0F7559-7754-45C6-A8A8-86A0785A1198}" presName="level" presStyleLbl="node1" presStyleIdx="3" presStyleCnt="4">
        <dgm:presLayoutVars>
          <dgm:chMax val="1"/>
          <dgm:bulletEnabled val="1"/>
        </dgm:presLayoutVars>
      </dgm:prSet>
      <dgm:spPr/>
    </dgm:pt>
    <dgm:pt modelId="{E8BAB745-B828-4571-8326-D282C485584D}" type="pres">
      <dgm:prSet presAssocID="{0D0F7559-7754-45C6-A8A8-86A0785A119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8F8BC15-64AF-4D95-97C6-239DF683F59A}" type="presOf" srcId="{EA1378EC-3469-46E7-8762-5207EB1E9D3F}" destId="{28C9CD10-9BBE-462E-BBF2-CAF97DCBD94C}" srcOrd="0" destOrd="0" presId="urn:microsoft.com/office/officeart/2005/8/layout/pyramid1"/>
    <dgm:cxn modelId="{0367D11B-3C4C-4AEF-98AE-05EB087353BA}" srcId="{48A2F48B-E61D-447D-A8A2-7A5397F2244E}" destId="{25183CF4-B326-4E15-B781-2DD2EC710DCD}" srcOrd="1" destOrd="0" parTransId="{489D2FF4-2410-4B5A-A782-BC58A5C6013B}" sibTransId="{CCCA808D-23FB-4543-A9D4-33A629617939}"/>
    <dgm:cxn modelId="{106BF026-2A2A-491C-A692-EB97A5C046C3}" type="presOf" srcId="{0D0F7559-7754-45C6-A8A8-86A0785A1198}" destId="{E8BAB745-B828-4571-8326-D282C485584D}" srcOrd="1" destOrd="0" presId="urn:microsoft.com/office/officeart/2005/8/layout/pyramid1"/>
    <dgm:cxn modelId="{4CFFF432-B41C-4FC8-BC3A-6B18126A0A93}" type="presOf" srcId="{0D0F7559-7754-45C6-A8A8-86A0785A1198}" destId="{EE38D0AD-A04E-40BB-AA80-5074F547D88A}" srcOrd="0" destOrd="0" presId="urn:microsoft.com/office/officeart/2005/8/layout/pyramid1"/>
    <dgm:cxn modelId="{66811862-B216-4E50-9239-A6A13C3DCDC3}" type="presOf" srcId="{48A2F48B-E61D-447D-A8A2-7A5397F2244E}" destId="{FE4D17FB-7C15-41E0-BC1E-900ABC4806A5}" srcOrd="0" destOrd="0" presId="urn:microsoft.com/office/officeart/2005/8/layout/pyramid1"/>
    <dgm:cxn modelId="{72A4FA65-0610-417B-913F-185E3A52ABB6}" type="presOf" srcId="{40E228EE-AB20-4BB8-A465-97FC38718491}" destId="{8B3A23C9-6D0C-4654-A76D-462BEC37CC47}" srcOrd="0" destOrd="0" presId="urn:microsoft.com/office/officeart/2005/8/layout/pyramid1"/>
    <dgm:cxn modelId="{2B7D9A66-1C4C-4C2C-955D-A09403E7800D}" srcId="{48A2F48B-E61D-447D-A8A2-7A5397F2244E}" destId="{40E228EE-AB20-4BB8-A465-97FC38718491}" srcOrd="0" destOrd="0" parTransId="{2272FAEE-E2CE-49FA-8B86-C9183787CB45}" sibTransId="{0911F402-F6F2-4FF0-B525-2A18570F3F8D}"/>
    <dgm:cxn modelId="{AF784955-C5F2-4BBA-87BE-F638C1193C3D}" type="presOf" srcId="{25183CF4-B326-4E15-B781-2DD2EC710DCD}" destId="{7E9AF402-2131-45A8-99F1-3C6AE6FB768F}" srcOrd="1" destOrd="0" presId="urn:microsoft.com/office/officeart/2005/8/layout/pyramid1"/>
    <dgm:cxn modelId="{EB125476-1273-4B97-B9E4-38915C79DD4E}" type="presOf" srcId="{EA1378EC-3469-46E7-8762-5207EB1E9D3F}" destId="{73FEBF5B-05ED-4A60-9AF5-04BFA814070D}" srcOrd="1" destOrd="0" presId="urn:microsoft.com/office/officeart/2005/8/layout/pyramid1"/>
    <dgm:cxn modelId="{B9E95E86-BDF5-4B5B-9C3B-3B7503CF96FD}" srcId="{48A2F48B-E61D-447D-A8A2-7A5397F2244E}" destId="{0D0F7559-7754-45C6-A8A8-86A0785A1198}" srcOrd="3" destOrd="0" parTransId="{67813C8F-2ECD-4154-AC19-82272B0466AF}" sibTransId="{2136481F-B11F-4139-BE78-A632F501DC33}"/>
    <dgm:cxn modelId="{FB276586-BAED-425A-B01E-855BDA68614C}" type="presOf" srcId="{40E228EE-AB20-4BB8-A465-97FC38718491}" destId="{D9D5A234-FA4B-4287-BE43-F353EA1BCE6E}" srcOrd="1" destOrd="0" presId="urn:microsoft.com/office/officeart/2005/8/layout/pyramid1"/>
    <dgm:cxn modelId="{00942A8B-FB14-469B-939E-4411119D4F38}" type="presOf" srcId="{25183CF4-B326-4E15-B781-2DD2EC710DCD}" destId="{912AC994-D262-455D-B946-0EDF493C84FB}" srcOrd="0" destOrd="0" presId="urn:microsoft.com/office/officeart/2005/8/layout/pyramid1"/>
    <dgm:cxn modelId="{22114FD2-F165-41DE-B710-62744D31C418}" srcId="{48A2F48B-E61D-447D-A8A2-7A5397F2244E}" destId="{EA1378EC-3469-46E7-8762-5207EB1E9D3F}" srcOrd="2" destOrd="0" parTransId="{B9811788-A4C8-4B92-B64E-90F26AD5BA60}" sibTransId="{9FF2E6FB-8AE0-43CA-9C11-F87708C5A6CF}"/>
    <dgm:cxn modelId="{AF6F3BBD-9830-4F8A-B713-342BD57A8718}" type="presParOf" srcId="{FE4D17FB-7C15-41E0-BC1E-900ABC4806A5}" destId="{DB3478F4-F1EE-4505-AA2A-390A9C5646E1}" srcOrd="0" destOrd="0" presId="urn:microsoft.com/office/officeart/2005/8/layout/pyramid1"/>
    <dgm:cxn modelId="{40989D31-6FFE-4699-A388-81ABA5748233}" type="presParOf" srcId="{DB3478F4-F1EE-4505-AA2A-390A9C5646E1}" destId="{8B3A23C9-6D0C-4654-A76D-462BEC37CC47}" srcOrd="0" destOrd="0" presId="urn:microsoft.com/office/officeart/2005/8/layout/pyramid1"/>
    <dgm:cxn modelId="{667DA7B5-FE69-45AE-994D-9DDDAC9CC469}" type="presParOf" srcId="{DB3478F4-F1EE-4505-AA2A-390A9C5646E1}" destId="{D9D5A234-FA4B-4287-BE43-F353EA1BCE6E}" srcOrd="1" destOrd="0" presId="urn:microsoft.com/office/officeart/2005/8/layout/pyramid1"/>
    <dgm:cxn modelId="{A65C6F85-14DE-4893-892B-748B99DB2FE4}" type="presParOf" srcId="{FE4D17FB-7C15-41E0-BC1E-900ABC4806A5}" destId="{B1DBEE4B-8F09-4E9F-91EE-DF33C7366A08}" srcOrd="1" destOrd="0" presId="urn:microsoft.com/office/officeart/2005/8/layout/pyramid1"/>
    <dgm:cxn modelId="{EF654AFF-1F57-4743-9DD7-6309ADE8CF0C}" type="presParOf" srcId="{B1DBEE4B-8F09-4E9F-91EE-DF33C7366A08}" destId="{912AC994-D262-455D-B946-0EDF493C84FB}" srcOrd="0" destOrd="0" presId="urn:microsoft.com/office/officeart/2005/8/layout/pyramid1"/>
    <dgm:cxn modelId="{4B294CC6-E1D4-4C09-9E64-C7F0113A90B8}" type="presParOf" srcId="{B1DBEE4B-8F09-4E9F-91EE-DF33C7366A08}" destId="{7E9AF402-2131-45A8-99F1-3C6AE6FB768F}" srcOrd="1" destOrd="0" presId="urn:microsoft.com/office/officeart/2005/8/layout/pyramid1"/>
    <dgm:cxn modelId="{B7F80B56-AEE5-4629-BE30-75AEFA2EA5F0}" type="presParOf" srcId="{FE4D17FB-7C15-41E0-BC1E-900ABC4806A5}" destId="{9CB6CE75-4943-4985-AFF0-50CC6EF9E02E}" srcOrd="2" destOrd="0" presId="urn:microsoft.com/office/officeart/2005/8/layout/pyramid1"/>
    <dgm:cxn modelId="{D1CC129C-3CE2-4DD0-A2DC-066197F60AFE}" type="presParOf" srcId="{9CB6CE75-4943-4985-AFF0-50CC6EF9E02E}" destId="{28C9CD10-9BBE-462E-BBF2-CAF97DCBD94C}" srcOrd="0" destOrd="0" presId="urn:microsoft.com/office/officeart/2005/8/layout/pyramid1"/>
    <dgm:cxn modelId="{159A4A4E-E989-4B5E-9072-6D0180AB3387}" type="presParOf" srcId="{9CB6CE75-4943-4985-AFF0-50CC6EF9E02E}" destId="{73FEBF5B-05ED-4A60-9AF5-04BFA814070D}" srcOrd="1" destOrd="0" presId="urn:microsoft.com/office/officeart/2005/8/layout/pyramid1"/>
    <dgm:cxn modelId="{280A3BAF-34FB-4A62-B6E9-3AA080847F72}" type="presParOf" srcId="{FE4D17FB-7C15-41E0-BC1E-900ABC4806A5}" destId="{9B21E251-9B6E-475F-AE45-8E6CC69D875A}" srcOrd="3" destOrd="0" presId="urn:microsoft.com/office/officeart/2005/8/layout/pyramid1"/>
    <dgm:cxn modelId="{40E48181-A8D7-4635-8982-EC9B33D80344}" type="presParOf" srcId="{9B21E251-9B6E-475F-AE45-8E6CC69D875A}" destId="{EE38D0AD-A04E-40BB-AA80-5074F547D88A}" srcOrd="0" destOrd="0" presId="urn:microsoft.com/office/officeart/2005/8/layout/pyramid1"/>
    <dgm:cxn modelId="{FC5F8E59-65AF-4CE0-8E9E-0A0F9A168B98}" type="presParOf" srcId="{9B21E251-9B6E-475F-AE45-8E6CC69D875A}" destId="{E8BAB745-B828-4571-8326-D282C485584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254D53-E207-4779-90A9-A8FAC986D0AA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E2FFA9-466E-4734-8BBF-797E274B4463}">
      <dgm:prSet phldrT="[Text]" phldr="1" custT="1"/>
      <dgm:spPr>
        <a:solidFill>
          <a:schemeClr val="bg1">
            <a:alpha val="50000"/>
          </a:schemeClr>
        </a:solidFill>
        <a:ln>
          <a:solidFill>
            <a:srgbClr val="112445"/>
          </a:solidFill>
        </a:ln>
      </dgm:spPr>
      <dgm:t>
        <a:bodyPr/>
        <a:lstStyle/>
        <a:p>
          <a:endParaRPr lang="en-US" sz="4400">
            <a:solidFill>
              <a:srgbClr val="112445"/>
            </a:solidFill>
          </a:endParaRPr>
        </a:p>
      </dgm:t>
    </dgm:pt>
    <dgm:pt modelId="{456F52B2-0233-4258-891F-CD8C391B99C0}" type="parTrans" cxnId="{9A7AF68E-7389-4767-9C75-39F1170130DF}">
      <dgm:prSet/>
      <dgm:spPr/>
      <dgm:t>
        <a:bodyPr/>
        <a:lstStyle/>
        <a:p>
          <a:endParaRPr lang="en-US"/>
        </a:p>
      </dgm:t>
    </dgm:pt>
    <dgm:pt modelId="{BE994480-B12F-44AA-96F6-EB5AD0A95431}" type="sibTrans" cxnId="{9A7AF68E-7389-4767-9C75-39F1170130DF}">
      <dgm:prSet/>
      <dgm:spPr/>
      <dgm:t>
        <a:bodyPr/>
        <a:lstStyle/>
        <a:p>
          <a:endParaRPr lang="en-US"/>
        </a:p>
      </dgm:t>
    </dgm:pt>
    <dgm:pt modelId="{68F26B8E-DA35-4EA4-B75F-6F5AA5DDAE29}">
      <dgm:prSet phldrT="[Text]" phldr="1" custT="1"/>
      <dgm:spPr>
        <a:solidFill>
          <a:schemeClr val="bg1">
            <a:alpha val="50000"/>
          </a:schemeClr>
        </a:solidFill>
        <a:ln>
          <a:solidFill>
            <a:srgbClr val="112445"/>
          </a:solidFill>
        </a:ln>
      </dgm:spPr>
      <dgm:t>
        <a:bodyPr/>
        <a:lstStyle/>
        <a:p>
          <a:endParaRPr lang="en-US" sz="2000">
            <a:solidFill>
              <a:srgbClr val="112445"/>
            </a:solidFill>
          </a:endParaRPr>
        </a:p>
      </dgm:t>
    </dgm:pt>
    <dgm:pt modelId="{487D06B6-A2D8-496D-AF8A-BF6E202D69AD}" type="parTrans" cxnId="{B2DEA71A-4D86-45FF-A319-65CEC95751B3}">
      <dgm:prSet/>
      <dgm:spPr/>
      <dgm:t>
        <a:bodyPr/>
        <a:lstStyle/>
        <a:p>
          <a:endParaRPr lang="en-US"/>
        </a:p>
      </dgm:t>
    </dgm:pt>
    <dgm:pt modelId="{01165C10-1C89-42CD-82E4-E203D37DCB21}" type="sibTrans" cxnId="{B2DEA71A-4D86-45FF-A319-65CEC95751B3}">
      <dgm:prSet/>
      <dgm:spPr/>
      <dgm:t>
        <a:bodyPr/>
        <a:lstStyle/>
        <a:p>
          <a:endParaRPr lang="en-US"/>
        </a:p>
      </dgm:t>
    </dgm:pt>
    <dgm:pt modelId="{840ED8BA-B8FF-4E88-BE6D-F4C03B22C0DE}">
      <dgm:prSet phldrT="[Text]" phldr="1" custT="1"/>
      <dgm:spPr>
        <a:solidFill>
          <a:schemeClr val="bg1">
            <a:alpha val="50000"/>
          </a:schemeClr>
        </a:solidFill>
        <a:ln>
          <a:solidFill>
            <a:srgbClr val="112445"/>
          </a:solidFill>
        </a:ln>
      </dgm:spPr>
      <dgm:t>
        <a:bodyPr/>
        <a:lstStyle/>
        <a:p>
          <a:endParaRPr lang="en-US" sz="2000">
            <a:solidFill>
              <a:srgbClr val="112445"/>
            </a:solidFill>
          </a:endParaRPr>
        </a:p>
      </dgm:t>
    </dgm:pt>
    <dgm:pt modelId="{6BC50D80-FE63-40D9-8ADE-C856A8932E30}" type="parTrans" cxnId="{8B7E5CEB-AEC9-4BFE-A71E-DBCF4AF7DA98}">
      <dgm:prSet/>
      <dgm:spPr/>
      <dgm:t>
        <a:bodyPr/>
        <a:lstStyle/>
        <a:p>
          <a:endParaRPr lang="en-US"/>
        </a:p>
      </dgm:t>
    </dgm:pt>
    <dgm:pt modelId="{1505B17D-EB78-46DB-9EF7-075B3983CC21}" type="sibTrans" cxnId="{8B7E5CEB-AEC9-4BFE-A71E-DBCF4AF7DA98}">
      <dgm:prSet/>
      <dgm:spPr/>
      <dgm:t>
        <a:bodyPr/>
        <a:lstStyle/>
        <a:p>
          <a:endParaRPr lang="en-US"/>
        </a:p>
      </dgm:t>
    </dgm:pt>
    <dgm:pt modelId="{73B51ED9-C3F1-4E70-B284-3A99C43E0D3C}">
      <dgm:prSet phldrT="[Text]" phldr="1" custT="1"/>
      <dgm:spPr>
        <a:solidFill>
          <a:schemeClr val="bg1">
            <a:alpha val="50000"/>
          </a:schemeClr>
        </a:solidFill>
        <a:ln>
          <a:solidFill>
            <a:srgbClr val="112445"/>
          </a:solidFill>
        </a:ln>
      </dgm:spPr>
      <dgm:t>
        <a:bodyPr/>
        <a:lstStyle/>
        <a:p>
          <a:endParaRPr lang="en-US" sz="2000">
            <a:solidFill>
              <a:srgbClr val="112445"/>
            </a:solidFill>
          </a:endParaRPr>
        </a:p>
      </dgm:t>
    </dgm:pt>
    <dgm:pt modelId="{43B56432-DD94-480A-9AF2-BF4ABEC92C88}" type="parTrans" cxnId="{23EFF875-B98E-4F16-A330-37390E12C0FE}">
      <dgm:prSet/>
      <dgm:spPr/>
      <dgm:t>
        <a:bodyPr/>
        <a:lstStyle/>
        <a:p>
          <a:endParaRPr lang="en-US"/>
        </a:p>
      </dgm:t>
    </dgm:pt>
    <dgm:pt modelId="{C49BA30C-9864-4D91-9900-DECC0AE8C53B}" type="sibTrans" cxnId="{23EFF875-B98E-4F16-A330-37390E12C0FE}">
      <dgm:prSet/>
      <dgm:spPr/>
      <dgm:t>
        <a:bodyPr/>
        <a:lstStyle/>
        <a:p>
          <a:endParaRPr lang="en-US"/>
        </a:p>
      </dgm:t>
    </dgm:pt>
    <dgm:pt modelId="{233FB373-FBFA-43B0-A85C-0F5F5FD65EBE}">
      <dgm:prSet phldrT="[Text]" phldr="1" custT="1"/>
      <dgm:spPr>
        <a:solidFill>
          <a:schemeClr val="bg1">
            <a:alpha val="50000"/>
          </a:schemeClr>
        </a:solidFill>
        <a:ln>
          <a:solidFill>
            <a:srgbClr val="112445"/>
          </a:solidFill>
        </a:ln>
      </dgm:spPr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6AE170A1-B619-4000-A2C1-C8AA70A6BC8F}" type="parTrans" cxnId="{4118806F-3E7D-4039-953B-CA8728289495}">
      <dgm:prSet/>
      <dgm:spPr/>
      <dgm:t>
        <a:bodyPr/>
        <a:lstStyle/>
        <a:p>
          <a:endParaRPr lang="en-US"/>
        </a:p>
      </dgm:t>
    </dgm:pt>
    <dgm:pt modelId="{D503759A-1746-4AEF-9BBB-EE75303D2431}" type="sibTrans" cxnId="{4118806F-3E7D-4039-953B-CA8728289495}">
      <dgm:prSet/>
      <dgm:spPr/>
      <dgm:t>
        <a:bodyPr/>
        <a:lstStyle/>
        <a:p>
          <a:endParaRPr lang="en-US"/>
        </a:p>
      </dgm:t>
    </dgm:pt>
    <dgm:pt modelId="{6AB2F7D5-05F2-4DDB-864E-2C4170BE668C}" type="pres">
      <dgm:prSet presAssocID="{FF254D53-E207-4779-90A9-A8FAC986D0AA}" presName="composite" presStyleCnt="0">
        <dgm:presLayoutVars>
          <dgm:chMax val="1"/>
          <dgm:dir/>
          <dgm:resizeHandles val="exact"/>
        </dgm:presLayoutVars>
      </dgm:prSet>
      <dgm:spPr/>
    </dgm:pt>
    <dgm:pt modelId="{9726FC8E-F1AD-4F46-ADC1-5E1595F43423}" type="pres">
      <dgm:prSet presAssocID="{FF254D53-E207-4779-90A9-A8FAC986D0AA}" presName="radial" presStyleCnt="0">
        <dgm:presLayoutVars>
          <dgm:animLvl val="ctr"/>
        </dgm:presLayoutVars>
      </dgm:prSet>
      <dgm:spPr/>
    </dgm:pt>
    <dgm:pt modelId="{FC63F0FF-9E65-4E5E-8603-17DF7D80DB6B}" type="pres">
      <dgm:prSet presAssocID="{21E2FFA9-466E-4734-8BBF-797E274B4463}" presName="centerShape" presStyleLbl="vennNode1" presStyleIdx="0" presStyleCnt="5"/>
      <dgm:spPr/>
    </dgm:pt>
    <dgm:pt modelId="{21EE92A0-ACD2-4171-B743-4D5EB001DEF5}" type="pres">
      <dgm:prSet presAssocID="{68F26B8E-DA35-4EA4-B75F-6F5AA5DDAE29}" presName="node" presStyleLbl="vennNode1" presStyleIdx="1" presStyleCnt="5">
        <dgm:presLayoutVars>
          <dgm:bulletEnabled val="1"/>
        </dgm:presLayoutVars>
      </dgm:prSet>
      <dgm:spPr/>
    </dgm:pt>
    <dgm:pt modelId="{181FE0C2-499E-4AF0-9C54-6BE6C241291A}" type="pres">
      <dgm:prSet presAssocID="{840ED8BA-B8FF-4E88-BE6D-F4C03B22C0DE}" presName="node" presStyleLbl="vennNode1" presStyleIdx="2" presStyleCnt="5">
        <dgm:presLayoutVars>
          <dgm:bulletEnabled val="1"/>
        </dgm:presLayoutVars>
      </dgm:prSet>
      <dgm:spPr/>
    </dgm:pt>
    <dgm:pt modelId="{B2D0E70D-817A-48C7-B795-49950D8780D9}" type="pres">
      <dgm:prSet presAssocID="{73B51ED9-C3F1-4E70-B284-3A99C43E0D3C}" presName="node" presStyleLbl="vennNode1" presStyleIdx="3" presStyleCnt="5">
        <dgm:presLayoutVars>
          <dgm:bulletEnabled val="1"/>
        </dgm:presLayoutVars>
      </dgm:prSet>
      <dgm:spPr/>
    </dgm:pt>
    <dgm:pt modelId="{4B7707C3-9340-4745-BA1D-AF2377933FA8}" type="pres">
      <dgm:prSet presAssocID="{233FB373-FBFA-43B0-A85C-0F5F5FD65EBE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B2DEA71A-4D86-45FF-A319-65CEC95751B3}" srcId="{21E2FFA9-466E-4734-8BBF-797E274B4463}" destId="{68F26B8E-DA35-4EA4-B75F-6F5AA5DDAE29}" srcOrd="0" destOrd="0" parTransId="{487D06B6-A2D8-496D-AF8A-BF6E202D69AD}" sibTransId="{01165C10-1C89-42CD-82E4-E203D37DCB21}"/>
    <dgm:cxn modelId="{40ADAD3C-B4F3-4451-8C9E-1C64AE28AED1}" type="presOf" srcId="{73B51ED9-C3F1-4E70-B284-3A99C43E0D3C}" destId="{B2D0E70D-817A-48C7-B795-49950D8780D9}" srcOrd="0" destOrd="0" presId="urn:microsoft.com/office/officeart/2005/8/layout/radial3"/>
    <dgm:cxn modelId="{4118806F-3E7D-4039-953B-CA8728289495}" srcId="{21E2FFA9-466E-4734-8BBF-797E274B4463}" destId="{233FB373-FBFA-43B0-A85C-0F5F5FD65EBE}" srcOrd="3" destOrd="0" parTransId="{6AE170A1-B619-4000-A2C1-C8AA70A6BC8F}" sibTransId="{D503759A-1746-4AEF-9BBB-EE75303D2431}"/>
    <dgm:cxn modelId="{23EFF875-B98E-4F16-A330-37390E12C0FE}" srcId="{21E2FFA9-466E-4734-8BBF-797E274B4463}" destId="{73B51ED9-C3F1-4E70-B284-3A99C43E0D3C}" srcOrd="2" destOrd="0" parTransId="{43B56432-DD94-480A-9AF2-BF4ABEC92C88}" sibTransId="{C49BA30C-9864-4D91-9900-DECC0AE8C53B}"/>
    <dgm:cxn modelId="{9A7AF68E-7389-4767-9C75-39F1170130DF}" srcId="{FF254D53-E207-4779-90A9-A8FAC986D0AA}" destId="{21E2FFA9-466E-4734-8BBF-797E274B4463}" srcOrd="0" destOrd="0" parTransId="{456F52B2-0233-4258-891F-CD8C391B99C0}" sibTransId="{BE994480-B12F-44AA-96F6-EB5AD0A95431}"/>
    <dgm:cxn modelId="{417570A0-C489-4A81-BA96-05836B8F8636}" type="presOf" srcId="{68F26B8E-DA35-4EA4-B75F-6F5AA5DDAE29}" destId="{21EE92A0-ACD2-4171-B743-4D5EB001DEF5}" srcOrd="0" destOrd="0" presId="urn:microsoft.com/office/officeart/2005/8/layout/radial3"/>
    <dgm:cxn modelId="{BE0C07BC-66DF-407C-9BF3-6D5047F69D78}" type="presOf" srcId="{21E2FFA9-466E-4734-8BBF-797E274B4463}" destId="{FC63F0FF-9E65-4E5E-8603-17DF7D80DB6B}" srcOrd="0" destOrd="0" presId="urn:microsoft.com/office/officeart/2005/8/layout/radial3"/>
    <dgm:cxn modelId="{8B7E5CEB-AEC9-4BFE-A71E-DBCF4AF7DA98}" srcId="{21E2FFA9-466E-4734-8BBF-797E274B4463}" destId="{840ED8BA-B8FF-4E88-BE6D-F4C03B22C0DE}" srcOrd="1" destOrd="0" parTransId="{6BC50D80-FE63-40D9-8ADE-C856A8932E30}" sibTransId="{1505B17D-EB78-46DB-9EF7-075B3983CC21}"/>
    <dgm:cxn modelId="{3669D9ED-E6CB-4012-BB26-A0BECFD18DEF}" type="presOf" srcId="{840ED8BA-B8FF-4E88-BE6D-F4C03B22C0DE}" destId="{181FE0C2-499E-4AF0-9C54-6BE6C241291A}" srcOrd="0" destOrd="0" presId="urn:microsoft.com/office/officeart/2005/8/layout/radial3"/>
    <dgm:cxn modelId="{3111F1F1-AFD6-4E90-ACF4-C9B3FCB09BDD}" type="presOf" srcId="{FF254D53-E207-4779-90A9-A8FAC986D0AA}" destId="{6AB2F7D5-05F2-4DDB-864E-2C4170BE668C}" srcOrd="0" destOrd="0" presId="urn:microsoft.com/office/officeart/2005/8/layout/radial3"/>
    <dgm:cxn modelId="{F24FE2F6-E0A4-4BD1-8C12-8CB16BA15D62}" type="presOf" srcId="{233FB373-FBFA-43B0-A85C-0F5F5FD65EBE}" destId="{4B7707C3-9340-4745-BA1D-AF2377933FA8}" srcOrd="0" destOrd="0" presId="urn:microsoft.com/office/officeart/2005/8/layout/radial3"/>
    <dgm:cxn modelId="{CEBDBBF9-28F9-4C97-A7AC-78A2DBE6EB09}" type="presParOf" srcId="{6AB2F7D5-05F2-4DDB-864E-2C4170BE668C}" destId="{9726FC8E-F1AD-4F46-ADC1-5E1595F43423}" srcOrd="0" destOrd="0" presId="urn:microsoft.com/office/officeart/2005/8/layout/radial3"/>
    <dgm:cxn modelId="{F815FD9A-D9BD-4B14-9C66-C223863A9C9C}" type="presParOf" srcId="{9726FC8E-F1AD-4F46-ADC1-5E1595F43423}" destId="{FC63F0FF-9E65-4E5E-8603-17DF7D80DB6B}" srcOrd="0" destOrd="0" presId="urn:microsoft.com/office/officeart/2005/8/layout/radial3"/>
    <dgm:cxn modelId="{5AD58636-E441-47C0-8217-810BFE691113}" type="presParOf" srcId="{9726FC8E-F1AD-4F46-ADC1-5E1595F43423}" destId="{21EE92A0-ACD2-4171-B743-4D5EB001DEF5}" srcOrd="1" destOrd="0" presId="urn:microsoft.com/office/officeart/2005/8/layout/radial3"/>
    <dgm:cxn modelId="{BAB3FCDF-8064-4A80-B3B7-C5908C52B806}" type="presParOf" srcId="{9726FC8E-F1AD-4F46-ADC1-5E1595F43423}" destId="{181FE0C2-499E-4AF0-9C54-6BE6C241291A}" srcOrd="2" destOrd="0" presId="urn:microsoft.com/office/officeart/2005/8/layout/radial3"/>
    <dgm:cxn modelId="{9D15D57F-F8E6-408F-963B-0C6C5C505B15}" type="presParOf" srcId="{9726FC8E-F1AD-4F46-ADC1-5E1595F43423}" destId="{B2D0E70D-817A-48C7-B795-49950D8780D9}" srcOrd="3" destOrd="0" presId="urn:microsoft.com/office/officeart/2005/8/layout/radial3"/>
    <dgm:cxn modelId="{2156CB37-3415-4A1C-8AF2-66C258C7A7AC}" type="presParOf" srcId="{9726FC8E-F1AD-4F46-ADC1-5E1595F43423}" destId="{4B7707C3-9340-4745-BA1D-AF2377933FA8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FD7E5-A8D5-47A6-9A61-27C84B557D07}">
      <dsp:nvSpPr>
        <dsp:cNvPr id="0" name=""/>
        <dsp:cNvSpPr/>
      </dsp:nvSpPr>
      <dsp:spPr>
        <a:xfrm rot="10800000">
          <a:off x="1289695" y="1124"/>
          <a:ext cx="4051910" cy="1076407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rgbClr val="1124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6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chemeClr val="tx1"/>
            </a:solidFill>
          </a:endParaRPr>
        </a:p>
      </dsp:txBody>
      <dsp:txXfrm rot="10800000">
        <a:off x="1558797" y="1124"/>
        <a:ext cx="3782808" cy="1076407"/>
      </dsp:txXfrm>
    </dsp:sp>
    <dsp:sp modelId="{66BF1596-C74F-4F17-8CE1-89C55C67534A}">
      <dsp:nvSpPr>
        <dsp:cNvPr id="0" name=""/>
        <dsp:cNvSpPr/>
      </dsp:nvSpPr>
      <dsp:spPr>
        <a:xfrm>
          <a:off x="751492" y="1124"/>
          <a:ext cx="1076407" cy="1076407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C3C1E9-507D-4310-B79D-0A9494D09D38}">
      <dsp:nvSpPr>
        <dsp:cNvPr id="0" name=""/>
        <dsp:cNvSpPr/>
      </dsp:nvSpPr>
      <dsp:spPr>
        <a:xfrm rot="10800000">
          <a:off x="1289695" y="1398848"/>
          <a:ext cx="4051910" cy="1076407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rgbClr val="1124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6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chemeClr val="tx1"/>
            </a:solidFill>
          </a:endParaRPr>
        </a:p>
      </dsp:txBody>
      <dsp:txXfrm rot="10800000">
        <a:off x="1558797" y="1398848"/>
        <a:ext cx="3782808" cy="1076407"/>
      </dsp:txXfrm>
    </dsp:sp>
    <dsp:sp modelId="{7498C77D-6A88-415C-A54C-604CB8DBEE55}">
      <dsp:nvSpPr>
        <dsp:cNvPr id="0" name=""/>
        <dsp:cNvSpPr/>
      </dsp:nvSpPr>
      <dsp:spPr>
        <a:xfrm>
          <a:off x="751492" y="1398848"/>
          <a:ext cx="1076407" cy="1076407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74C07-6D17-44AD-9547-8CC4B477A489}">
      <dsp:nvSpPr>
        <dsp:cNvPr id="0" name=""/>
        <dsp:cNvSpPr/>
      </dsp:nvSpPr>
      <dsp:spPr>
        <a:xfrm rot="10800000">
          <a:off x="1289695" y="2796571"/>
          <a:ext cx="4051910" cy="1076407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rgbClr val="1124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6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chemeClr val="tx1"/>
            </a:solidFill>
          </a:endParaRPr>
        </a:p>
      </dsp:txBody>
      <dsp:txXfrm rot="10800000">
        <a:off x="1558797" y="2796571"/>
        <a:ext cx="3782808" cy="1076407"/>
      </dsp:txXfrm>
    </dsp:sp>
    <dsp:sp modelId="{D491F8EB-345F-4A7C-A742-B040BBB62636}">
      <dsp:nvSpPr>
        <dsp:cNvPr id="0" name=""/>
        <dsp:cNvSpPr/>
      </dsp:nvSpPr>
      <dsp:spPr>
        <a:xfrm>
          <a:off x="751492" y="2796571"/>
          <a:ext cx="1076407" cy="1076407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5EF97-2C71-4084-AE75-FE13DC9D85BB}">
      <dsp:nvSpPr>
        <dsp:cNvPr id="0" name=""/>
        <dsp:cNvSpPr/>
      </dsp:nvSpPr>
      <dsp:spPr>
        <a:xfrm>
          <a:off x="4336081" y="34523"/>
          <a:ext cx="1187127" cy="1187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336081" y="34523"/>
        <a:ext cx="1187127" cy="1187127"/>
      </dsp:txXfrm>
    </dsp:sp>
    <dsp:sp modelId="{BF9F4226-DDF0-435A-8DDF-17D3019C8197}">
      <dsp:nvSpPr>
        <dsp:cNvPr id="0" name=""/>
        <dsp:cNvSpPr/>
      </dsp:nvSpPr>
      <dsp:spPr>
        <a:xfrm>
          <a:off x="1544584" y="306"/>
          <a:ext cx="4449550" cy="4449550"/>
        </a:xfrm>
        <a:prstGeom prst="circularArrow">
          <a:avLst>
            <a:gd name="adj1" fmla="val 5203"/>
            <a:gd name="adj2" fmla="val 336087"/>
            <a:gd name="adj3" fmla="val 21292534"/>
            <a:gd name="adj4" fmla="val 19766860"/>
            <a:gd name="adj5" fmla="val 6070"/>
          </a:avLst>
        </a:prstGeom>
        <a:solidFill>
          <a:srgbClr val="11244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7AF25-85BE-49EC-AF47-D71D3FEBF7CE}">
      <dsp:nvSpPr>
        <dsp:cNvPr id="0" name=""/>
        <dsp:cNvSpPr/>
      </dsp:nvSpPr>
      <dsp:spPr>
        <a:xfrm>
          <a:off x="5053176" y="2241516"/>
          <a:ext cx="1187127" cy="1187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053176" y="2241516"/>
        <a:ext cx="1187127" cy="1187127"/>
      </dsp:txXfrm>
    </dsp:sp>
    <dsp:sp modelId="{67681150-4C4B-47E5-8E82-1758DF6C8042}">
      <dsp:nvSpPr>
        <dsp:cNvPr id="0" name=""/>
        <dsp:cNvSpPr/>
      </dsp:nvSpPr>
      <dsp:spPr>
        <a:xfrm>
          <a:off x="1544584" y="306"/>
          <a:ext cx="4449550" cy="4449550"/>
        </a:xfrm>
        <a:prstGeom prst="circularArrow">
          <a:avLst>
            <a:gd name="adj1" fmla="val 5203"/>
            <a:gd name="adj2" fmla="val 336087"/>
            <a:gd name="adj3" fmla="val 4013964"/>
            <a:gd name="adj4" fmla="val 2254107"/>
            <a:gd name="adj5" fmla="val 6070"/>
          </a:avLst>
        </a:prstGeom>
        <a:solidFill>
          <a:srgbClr val="11244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A5BEA-9388-4042-8938-9CE5752856B1}">
      <dsp:nvSpPr>
        <dsp:cNvPr id="0" name=""/>
        <dsp:cNvSpPr/>
      </dsp:nvSpPr>
      <dsp:spPr>
        <a:xfrm>
          <a:off x="3175796" y="3605512"/>
          <a:ext cx="1187127" cy="1187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175796" y="3605512"/>
        <a:ext cx="1187127" cy="1187127"/>
      </dsp:txXfrm>
    </dsp:sp>
    <dsp:sp modelId="{B734A857-6E24-43BC-9273-C49D258F448D}">
      <dsp:nvSpPr>
        <dsp:cNvPr id="0" name=""/>
        <dsp:cNvSpPr/>
      </dsp:nvSpPr>
      <dsp:spPr>
        <a:xfrm>
          <a:off x="1544584" y="306"/>
          <a:ext cx="4449550" cy="4449550"/>
        </a:xfrm>
        <a:prstGeom prst="circularArrow">
          <a:avLst>
            <a:gd name="adj1" fmla="val 5203"/>
            <a:gd name="adj2" fmla="val 336087"/>
            <a:gd name="adj3" fmla="val 8209806"/>
            <a:gd name="adj4" fmla="val 6449949"/>
            <a:gd name="adj5" fmla="val 6070"/>
          </a:avLst>
        </a:prstGeom>
        <a:solidFill>
          <a:srgbClr val="11244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80F0F-B0C3-423F-9185-C9678EB36105}">
      <dsp:nvSpPr>
        <dsp:cNvPr id="0" name=""/>
        <dsp:cNvSpPr/>
      </dsp:nvSpPr>
      <dsp:spPr>
        <a:xfrm>
          <a:off x="1298416" y="2241516"/>
          <a:ext cx="1187127" cy="1187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1298416" y="2241516"/>
        <a:ext cx="1187127" cy="1187127"/>
      </dsp:txXfrm>
    </dsp:sp>
    <dsp:sp modelId="{DBCE8251-FD2E-4E9F-936F-F9A767DC9170}">
      <dsp:nvSpPr>
        <dsp:cNvPr id="0" name=""/>
        <dsp:cNvSpPr/>
      </dsp:nvSpPr>
      <dsp:spPr>
        <a:xfrm>
          <a:off x="1544584" y="306"/>
          <a:ext cx="4449550" cy="4449550"/>
        </a:xfrm>
        <a:prstGeom prst="circularArrow">
          <a:avLst>
            <a:gd name="adj1" fmla="val 5203"/>
            <a:gd name="adj2" fmla="val 336087"/>
            <a:gd name="adj3" fmla="val 12297054"/>
            <a:gd name="adj4" fmla="val 10771379"/>
            <a:gd name="adj5" fmla="val 6070"/>
          </a:avLst>
        </a:prstGeom>
        <a:solidFill>
          <a:srgbClr val="11244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30AEA-2D86-4C7C-A74A-9C2B2CEC16D0}">
      <dsp:nvSpPr>
        <dsp:cNvPr id="0" name=""/>
        <dsp:cNvSpPr/>
      </dsp:nvSpPr>
      <dsp:spPr>
        <a:xfrm>
          <a:off x="2015511" y="34523"/>
          <a:ext cx="1187127" cy="1187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015511" y="34523"/>
        <a:ext cx="1187127" cy="1187127"/>
      </dsp:txXfrm>
    </dsp:sp>
    <dsp:sp modelId="{C5C4B40E-A0FA-4677-8F3A-D98AD26932E9}">
      <dsp:nvSpPr>
        <dsp:cNvPr id="0" name=""/>
        <dsp:cNvSpPr/>
      </dsp:nvSpPr>
      <dsp:spPr>
        <a:xfrm>
          <a:off x="1544584" y="306"/>
          <a:ext cx="4449550" cy="4449550"/>
        </a:xfrm>
        <a:prstGeom prst="circularArrow">
          <a:avLst>
            <a:gd name="adj1" fmla="val 5203"/>
            <a:gd name="adj2" fmla="val 336087"/>
            <a:gd name="adj3" fmla="val 16864955"/>
            <a:gd name="adj4" fmla="val 15198958"/>
            <a:gd name="adj5" fmla="val 6070"/>
          </a:avLst>
        </a:prstGeom>
        <a:solidFill>
          <a:srgbClr val="11244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C651D-C0C4-4AF0-9D47-D3484216C0DF}">
      <dsp:nvSpPr>
        <dsp:cNvPr id="0" name=""/>
        <dsp:cNvSpPr/>
      </dsp:nvSpPr>
      <dsp:spPr>
        <a:xfrm>
          <a:off x="1856" y="1972358"/>
          <a:ext cx="2261865" cy="904746"/>
        </a:xfrm>
        <a:prstGeom prst="chevron">
          <a:avLst/>
        </a:prstGeom>
        <a:solidFill>
          <a:schemeClr val="bg1"/>
        </a:solidFill>
        <a:ln w="12700" cap="flat" cmpd="sng" algn="ctr">
          <a:solidFill>
            <a:srgbClr val="1124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chemeClr val="tx1"/>
            </a:solidFill>
          </a:endParaRPr>
        </a:p>
      </dsp:txBody>
      <dsp:txXfrm>
        <a:off x="454229" y="1972358"/>
        <a:ext cx="1357119" cy="904746"/>
      </dsp:txXfrm>
    </dsp:sp>
    <dsp:sp modelId="{06B0D8F4-DDA3-4080-94E1-27D5240FA50D}">
      <dsp:nvSpPr>
        <dsp:cNvPr id="0" name=""/>
        <dsp:cNvSpPr/>
      </dsp:nvSpPr>
      <dsp:spPr>
        <a:xfrm>
          <a:off x="2037535" y="1972358"/>
          <a:ext cx="2261865" cy="904746"/>
        </a:xfrm>
        <a:prstGeom prst="chevron">
          <a:avLst/>
        </a:prstGeom>
        <a:solidFill>
          <a:schemeClr val="bg1"/>
        </a:solidFill>
        <a:ln w="12700" cap="flat" cmpd="sng" algn="ctr">
          <a:solidFill>
            <a:srgbClr val="1124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chemeClr val="tx1"/>
            </a:solidFill>
          </a:endParaRPr>
        </a:p>
      </dsp:txBody>
      <dsp:txXfrm>
        <a:off x="2489908" y="1972358"/>
        <a:ext cx="1357119" cy="904746"/>
      </dsp:txXfrm>
    </dsp:sp>
    <dsp:sp modelId="{89FCD5D1-9CC6-4689-98A3-3CD32CFC0EC6}">
      <dsp:nvSpPr>
        <dsp:cNvPr id="0" name=""/>
        <dsp:cNvSpPr/>
      </dsp:nvSpPr>
      <dsp:spPr>
        <a:xfrm>
          <a:off x="4073214" y="1972358"/>
          <a:ext cx="2261865" cy="904746"/>
        </a:xfrm>
        <a:prstGeom prst="chevron">
          <a:avLst/>
        </a:prstGeom>
        <a:solidFill>
          <a:schemeClr val="bg1"/>
        </a:solidFill>
        <a:ln w="12700" cap="flat" cmpd="sng" algn="ctr">
          <a:solidFill>
            <a:srgbClr val="1124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chemeClr val="tx1"/>
            </a:solidFill>
          </a:endParaRPr>
        </a:p>
      </dsp:txBody>
      <dsp:txXfrm>
        <a:off x="4525587" y="1972358"/>
        <a:ext cx="1357119" cy="9047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A23C9-6D0C-4654-A76D-462BEC37CC47}">
      <dsp:nvSpPr>
        <dsp:cNvPr id="0" name=""/>
        <dsp:cNvSpPr/>
      </dsp:nvSpPr>
      <dsp:spPr>
        <a:xfrm>
          <a:off x="1850571" y="0"/>
          <a:ext cx="1233714" cy="846606"/>
        </a:xfrm>
        <a:prstGeom prst="trapezoid">
          <a:avLst>
            <a:gd name="adj" fmla="val 72862"/>
          </a:avLst>
        </a:prstGeom>
        <a:solidFill>
          <a:schemeClr val="bg1"/>
        </a:solidFill>
        <a:ln w="12700" cap="flat" cmpd="sng" algn="ctr">
          <a:solidFill>
            <a:srgbClr val="1124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rgbClr val="112445"/>
            </a:solidFill>
          </a:endParaRPr>
        </a:p>
      </dsp:txBody>
      <dsp:txXfrm>
        <a:off x="1850571" y="0"/>
        <a:ext cx="1233714" cy="846606"/>
      </dsp:txXfrm>
    </dsp:sp>
    <dsp:sp modelId="{912AC994-D262-455D-B946-0EDF493C84FB}">
      <dsp:nvSpPr>
        <dsp:cNvPr id="0" name=""/>
        <dsp:cNvSpPr/>
      </dsp:nvSpPr>
      <dsp:spPr>
        <a:xfrm>
          <a:off x="1233714" y="846606"/>
          <a:ext cx="2467428" cy="846606"/>
        </a:xfrm>
        <a:prstGeom prst="trapezoid">
          <a:avLst>
            <a:gd name="adj" fmla="val 72862"/>
          </a:avLst>
        </a:prstGeom>
        <a:solidFill>
          <a:schemeClr val="bg1"/>
        </a:solidFill>
        <a:ln w="12700" cap="flat" cmpd="sng" algn="ctr">
          <a:solidFill>
            <a:srgbClr val="1124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rgbClr val="112445"/>
            </a:solidFill>
          </a:endParaRPr>
        </a:p>
      </dsp:txBody>
      <dsp:txXfrm>
        <a:off x="1665514" y="846606"/>
        <a:ext cx="1603828" cy="846606"/>
      </dsp:txXfrm>
    </dsp:sp>
    <dsp:sp modelId="{28C9CD10-9BBE-462E-BBF2-CAF97DCBD94C}">
      <dsp:nvSpPr>
        <dsp:cNvPr id="0" name=""/>
        <dsp:cNvSpPr/>
      </dsp:nvSpPr>
      <dsp:spPr>
        <a:xfrm>
          <a:off x="616857" y="1693212"/>
          <a:ext cx="3701142" cy="846606"/>
        </a:xfrm>
        <a:prstGeom prst="trapezoid">
          <a:avLst>
            <a:gd name="adj" fmla="val 72862"/>
          </a:avLst>
        </a:prstGeom>
        <a:solidFill>
          <a:schemeClr val="bg1"/>
        </a:solidFill>
        <a:ln w="12700" cap="flat" cmpd="sng" algn="ctr">
          <a:solidFill>
            <a:srgbClr val="1124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chemeClr val="tx1"/>
            </a:solidFill>
          </a:endParaRPr>
        </a:p>
      </dsp:txBody>
      <dsp:txXfrm>
        <a:off x="1264557" y="1693212"/>
        <a:ext cx="2405742" cy="846606"/>
      </dsp:txXfrm>
    </dsp:sp>
    <dsp:sp modelId="{EE38D0AD-A04E-40BB-AA80-5074F547D88A}">
      <dsp:nvSpPr>
        <dsp:cNvPr id="0" name=""/>
        <dsp:cNvSpPr/>
      </dsp:nvSpPr>
      <dsp:spPr>
        <a:xfrm>
          <a:off x="0" y="2539818"/>
          <a:ext cx="4934856" cy="846606"/>
        </a:xfrm>
        <a:prstGeom prst="trapezoid">
          <a:avLst>
            <a:gd name="adj" fmla="val 72862"/>
          </a:avLst>
        </a:prstGeom>
        <a:solidFill>
          <a:schemeClr val="bg1"/>
        </a:solidFill>
        <a:ln w="12700" cap="flat" cmpd="sng" algn="ctr">
          <a:solidFill>
            <a:srgbClr val="1124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chemeClr val="tx1"/>
            </a:solidFill>
          </a:endParaRPr>
        </a:p>
      </dsp:txBody>
      <dsp:txXfrm>
        <a:off x="863599" y="2539818"/>
        <a:ext cx="3207657" cy="8466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3F0FF-9E65-4E5E-8603-17DF7D80DB6B}">
      <dsp:nvSpPr>
        <dsp:cNvPr id="0" name=""/>
        <dsp:cNvSpPr/>
      </dsp:nvSpPr>
      <dsp:spPr>
        <a:xfrm>
          <a:off x="2561166" y="1206500"/>
          <a:ext cx="3005666" cy="3005666"/>
        </a:xfrm>
        <a:prstGeom prst="ellipse">
          <a:avLst/>
        </a:prstGeom>
        <a:solidFill>
          <a:schemeClr val="bg1">
            <a:alpha val="50000"/>
          </a:schemeClr>
        </a:solidFill>
        <a:ln w="12700" cap="flat" cmpd="sng" algn="ctr">
          <a:solidFill>
            <a:srgbClr val="1124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>
            <a:solidFill>
              <a:srgbClr val="112445"/>
            </a:solidFill>
          </a:endParaRPr>
        </a:p>
      </dsp:txBody>
      <dsp:txXfrm>
        <a:off x="3001336" y="1646670"/>
        <a:ext cx="2125326" cy="2125326"/>
      </dsp:txXfrm>
    </dsp:sp>
    <dsp:sp modelId="{21EE92A0-ACD2-4171-B743-4D5EB001DEF5}">
      <dsp:nvSpPr>
        <dsp:cNvPr id="0" name=""/>
        <dsp:cNvSpPr/>
      </dsp:nvSpPr>
      <dsp:spPr>
        <a:xfrm>
          <a:off x="3312583" y="536"/>
          <a:ext cx="1502833" cy="1502833"/>
        </a:xfrm>
        <a:prstGeom prst="ellipse">
          <a:avLst/>
        </a:prstGeom>
        <a:solidFill>
          <a:schemeClr val="bg1">
            <a:alpha val="50000"/>
          </a:schemeClr>
        </a:solidFill>
        <a:ln w="12700" cap="flat" cmpd="sng" algn="ctr">
          <a:solidFill>
            <a:srgbClr val="1124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rgbClr val="112445"/>
            </a:solidFill>
          </a:endParaRPr>
        </a:p>
      </dsp:txBody>
      <dsp:txXfrm>
        <a:off x="3532668" y="220621"/>
        <a:ext cx="1062663" cy="1062663"/>
      </dsp:txXfrm>
    </dsp:sp>
    <dsp:sp modelId="{181FE0C2-499E-4AF0-9C54-6BE6C241291A}">
      <dsp:nvSpPr>
        <dsp:cNvPr id="0" name=""/>
        <dsp:cNvSpPr/>
      </dsp:nvSpPr>
      <dsp:spPr>
        <a:xfrm>
          <a:off x="5269963" y="1957916"/>
          <a:ext cx="1502833" cy="1502833"/>
        </a:xfrm>
        <a:prstGeom prst="ellipse">
          <a:avLst/>
        </a:prstGeom>
        <a:solidFill>
          <a:schemeClr val="bg1">
            <a:alpha val="50000"/>
          </a:schemeClr>
        </a:solidFill>
        <a:ln w="12700" cap="flat" cmpd="sng" algn="ctr">
          <a:solidFill>
            <a:srgbClr val="1124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rgbClr val="112445"/>
            </a:solidFill>
          </a:endParaRPr>
        </a:p>
      </dsp:txBody>
      <dsp:txXfrm>
        <a:off x="5490048" y="2178001"/>
        <a:ext cx="1062663" cy="1062663"/>
      </dsp:txXfrm>
    </dsp:sp>
    <dsp:sp modelId="{B2D0E70D-817A-48C7-B795-49950D8780D9}">
      <dsp:nvSpPr>
        <dsp:cNvPr id="0" name=""/>
        <dsp:cNvSpPr/>
      </dsp:nvSpPr>
      <dsp:spPr>
        <a:xfrm>
          <a:off x="3312583" y="3915297"/>
          <a:ext cx="1502833" cy="1502833"/>
        </a:xfrm>
        <a:prstGeom prst="ellipse">
          <a:avLst/>
        </a:prstGeom>
        <a:solidFill>
          <a:schemeClr val="bg1">
            <a:alpha val="50000"/>
          </a:schemeClr>
        </a:solidFill>
        <a:ln w="12700" cap="flat" cmpd="sng" algn="ctr">
          <a:solidFill>
            <a:srgbClr val="1124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rgbClr val="112445"/>
            </a:solidFill>
          </a:endParaRPr>
        </a:p>
      </dsp:txBody>
      <dsp:txXfrm>
        <a:off x="3532668" y="4135382"/>
        <a:ext cx="1062663" cy="1062663"/>
      </dsp:txXfrm>
    </dsp:sp>
    <dsp:sp modelId="{4B7707C3-9340-4745-BA1D-AF2377933FA8}">
      <dsp:nvSpPr>
        <dsp:cNvPr id="0" name=""/>
        <dsp:cNvSpPr/>
      </dsp:nvSpPr>
      <dsp:spPr>
        <a:xfrm>
          <a:off x="1355202" y="1957916"/>
          <a:ext cx="1502833" cy="1502833"/>
        </a:xfrm>
        <a:prstGeom prst="ellipse">
          <a:avLst/>
        </a:prstGeom>
        <a:solidFill>
          <a:schemeClr val="bg1">
            <a:alpha val="50000"/>
          </a:schemeClr>
        </a:solidFill>
        <a:ln w="12700" cap="flat" cmpd="sng" algn="ctr">
          <a:solidFill>
            <a:srgbClr val="1124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chemeClr val="tx1"/>
            </a:solidFill>
          </a:endParaRPr>
        </a:p>
      </dsp:txBody>
      <dsp:txXfrm>
        <a:off x="1575287" y="2178001"/>
        <a:ext cx="1062663" cy="1062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.png"/><Relationship Id="rId21" Type="http://schemas.openxmlformats.org/officeDocument/2006/relationships/image" Target="../media/image27.svg"/><Relationship Id="rId42" Type="http://schemas.openxmlformats.org/officeDocument/2006/relationships/image" Target="../media/image48.png"/><Relationship Id="rId47" Type="http://schemas.openxmlformats.org/officeDocument/2006/relationships/image" Target="../media/image53.svg"/><Relationship Id="rId63" Type="http://schemas.openxmlformats.org/officeDocument/2006/relationships/image" Target="../media/image69.svg"/><Relationship Id="rId68" Type="http://schemas.openxmlformats.org/officeDocument/2006/relationships/image" Target="../media/image74.png"/><Relationship Id="rId84" Type="http://schemas.openxmlformats.org/officeDocument/2006/relationships/image" Target="../media/image90.png"/><Relationship Id="rId89" Type="http://schemas.openxmlformats.org/officeDocument/2006/relationships/image" Target="../media/image95.svg"/><Relationship Id="rId16" Type="http://schemas.openxmlformats.org/officeDocument/2006/relationships/image" Target="../media/image22.png"/><Relationship Id="rId11" Type="http://schemas.openxmlformats.org/officeDocument/2006/relationships/image" Target="../media/image17.svg"/><Relationship Id="rId32" Type="http://schemas.openxmlformats.org/officeDocument/2006/relationships/image" Target="../media/image38.png"/><Relationship Id="rId37" Type="http://schemas.openxmlformats.org/officeDocument/2006/relationships/image" Target="../media/image43.svg"/><Relationship Id="rId53" Type="http://schemas.openxmlformats.org/officeDocument/2006/relationships/image" Target="../media/image59.svg"/><Relationship Id="rId58" Type="http://schemas.openxmlformats.org/officeDocument/2006/relationships/image" Target="../media/image64.png"/><Relationship Id="rId74" Type="http://schemas.openxmlformats.org/officeDocument/2006/relationships/image" Target="../media/image80.png"/><Relationship Id="rId79" Type="http://schemas.openxmlformats.org/officeDocument/2006/relationships/image" Target="../media/image85.svg"/><Relationship Id="rId102" Type="http://schemas.openxmlformats.org/officeDocument/2006/relationships/image" Target="../media/image108.png"/><Relationship Id="rId5" Type="http://schemas.openxmlformats.org/officeDocument/2006/relationships/image" Target="../media/image11.svg"/><Relationship Id="rId90" Type="http://schemas.openxmlformats.org/officeDocument/2006/relationships/image" Target="../media/image96.png"/><Relationship Id="rId95" Type="http://schemas.openxmlformats.org/officeDocument/2006/relationships/image" Target="../media/image101.svg"/><Relationship Id="rId22" Type="http://schemas.openxmlformats.org/officeDocument/2006/relationships/image" Target="../media/image28.png"/><Relationship Id="rId27" Type="http://schemas.openxmlformats.org/officeDocument/2006/relationships/image" Target="../media/image33.svg"/><Relationship Id="rId43" Type="http://schemas.openxmlformats.org/officeDocument/2006/relationships/image" Target="../media/image49.svg"/><Relationship Id="rId48" Type="http://schemas.openxmlformats.org/officeDocument/2006/relationships/image" Target="../media/image54.png"/><Relationship Id="rId64" Type="http://schemas.openxmlformats.org/officeDocument/2006/relationships/image" Target="../media/image70.png"/><Relationship Id="rId69" Type="http://schemas.openxmlformats.org/officeDocument/2006/relationships/image" Target="../media/image75.svg"/><Relationship Id="rId80" Type="http://schemas.openxmlformats.org/officeDocument/2006/relationships/image" Target="../media/image86.png"/><Relationship Id="rId85" Type="http://schemas.openxmlformats.org/officeDocument/2006/relationships/image" Target="../media/image91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5" Type="http://schemas.openxmlformats.org/officeDocument/2006/relationships/image" Target="../media/image31.svg"/><Relationship Id="rId33" Type="http://schemas.openxmlformats.org/officeDocument/2006/relationships/image" Target="../media/image39.sv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59" Type="http://schemas.openxmlformats.org/officeDocument/2006/relationships/image" Target="../media/image65.svg"/><Relationship Id="rId67" Type="http://schemas.openxmlformats.org/officeDocument/2006/relationships/image" Target="../media/image73.svg"/><Relationship Id="rId20" Type="http://schemas.openxmlformats.org/officeDocument/2006/relationships/image" Target="../media/image26.png"/><Relationship Id="rId41" Type="http://schemas.openxmlformats.org/officeDocument/2006/relationships/image" Target="../media/image47.svg"/><Relationship Id="rId54" Type="http://schemas.openxmlformats.org/officeDocument/2006/relationships/image" Target="../media/image60.png"/><Relationship Id="rId62" Type="http://schemas.openxmlformats.org/officeDocument/2006/relationships/image" Target="../media/image68.png"/><Relationship Id="rId70" Type="http://schemas.openxmlformats.org/officeDocument/2006/relationships/image" Target="../media/image76.png"/><Relationship Id="rId75" Type="http://schemas.openxmlformats.org/officeDocument/2006/relationships/image" Target="../media/image81.svg"/><Relationship Id="rId83" Type="http://schemas.openxmlformats.org/officeDocument/2006/relationships/image" Target="../media/image89.svg"/><Relationship Id="rId88" Type="http://schemas.openxmlformats.org/officeDocument/2006/relationships/image" Target="../media/image94.png"/><Relationship Id="rId91" Type="http://schemas.openxmlformats.org/officeDocument/2006/relationships/image" Target="../media/image97.svg"/><Relationship Id="rId96" Type="http://schemas.openxmlformats.org/officeDocument/2006/relationships/image" Target="../media/image10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15" Type="http://schemas.openxmlformats.org/officeDocument/2006/relationships/image" Target="../media/image21.svg"/><Relationship Id="rId23" Type="http://schemas.openxmlformats.org/officeDocument/2006/relationships/image" Target="../media/image29.sv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49" Type="http://schemas.openxmlformats.org/officeDocument/2006/relationships/image" Target="../media/image55.svg"/><Relationship Id="rId57" Type="http://schemas.openxmlformats.org/officeDocument/2006/relationships/image" Target="../media/image63.svg"/><Relationship Id="rId10" Type="http://schemas.openxmlformats.org/officeDocument/2006/relationships/image" Target="../media/image16.png"/><Relationship Id="rId31" Type="http://schemas.openxmlformats.org/officeDocument/2006/relationships/image" Target="../media/image37.svg"/><Relationship Id="rId44" Type="http://schemas.openxmlformats.org/officeDocument/2006/relationships/image" Target="../media/image50.png"/><Relationship Id="rId52" Type="http://schemas.openxmlformats.org/officeDocument/2006/relationships/image" Target="../media/image58.png"/><Relationship Id="rId60" Type="http://schemas.openxmlformats.org/officeDocument/2006/relationships/image" Target="../media/image66.png"/><Relationship Id="rId65" Type="http://schemas.openxmlformats.org/officeDocument/2006/relationships/image" Target="../media/image71.svg"/><Relationship Id="rId73" Type="http://schemas.openxmlformats.org/officeDocument/2006/relationships/image" Target="../media/image79.svg"/><Relationship Id="rId78" Type="http://schemas.openxmlformats.org/officeDocument/2006/relationships/image" Target="../media/image84.png"/><Relationship Id="rId81" Type="http://schemas.openxmlformats.org/officeDocument/2006/relationships/image" Target="../media/image87.svg"/><Relationship Id="rId86" Type="http://schemas.openxmlformats.org/officeDocument/2006/relationships/image" Target="../media/image92.png"/><Relationship Id="rId94" Type="http://schemas.openxmlformats.org/officeDocument/2006/relationships/image" Target="../media/image100.png"/><Relationship Id="rId99" Type="http://schemas.openxmlformats.org/officeDocument/2006/relationships/image" Target="../media/image105.svg"/><Relationship Id="rId101" Type="http://schemas.openxmlformats.org/officeDocument/2006/relationships/image" Target="../media/image107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39" Type="http://schemas.openxmlformats.org/officeDocument/2006/relationships/image" Target="../media/image45.svg"/><Relationship Id="rId34" Type="http://schemas.openxmlformats.org/officeDocument/2006/relationships/image" Target="../media/image40.png"/><Relationship Id="rId50" Type="http://schemas.openxmlformats.org/officeDocument/2006/relationships/image" Target="../media/image56.png"/><Relationship Id="rId55" Type="http://schemas.openxmlformats.org/officeDocument/2006/relationships/image" Target="../media/image61.svg"/><Relationship Id="rId76" Type="http://schemas.openxmlformats.org/officeDocument/2006/relationships/image" Target="../media/image82.png"/><Relationship Id="rId97" Type="http://schemas.openxmlformats.org/officeDocument/2006/relationships/image" Target="../media/image103.svg"/><Relationship Id="rId7" Type="http://schemas.openxmlformats.org/officeDocument/2006/relationships/image" Target="../media/image13.svg"/><Relationship Id="rId71" Type="http://schemas.openxmlformats.org/officeDocument/2006/relationships/image" Target="../media/image77.svg"/><Relationship Id="rId92" Type="http://schemas.openxmlformats.org/officeDocument/2006/relationships/image" Target="../media/image98.png"/><Relationship Id="rId2" Type="http://schemas.openxmlformats.org/officeDocument/2006/relationships/image" Target="../media/image8.png"/><Relationship Id="rId29" Type="http://schemas.openxmlformats.org/officeDocument/2006/relationships/image" Target="../media/image35.svg"/><Relationship Id="rId24" Type="http://schemas.openxmlformats.org/officeDocument/2006/relationships/image" Target="../media/image30.png"/><Relationship Id="rId40" Type="http://schemas.openxmlformats.org/officeDocument/2006/relationships/image" Target="../media/image46.png"/><Relationship Id="rId45" Type="http://schemas.openxmlformats.org/officeDocument/2006/relationships/image" Target="../media/image51.svg"/><Relationship Id="rId66" Type="http://schemas.openxmlformats.org/officeDocument/2006/relationships/image" Target="../media/image72.png"/><Relationship Id="rId87" Type="http://schemas.openxmlformats.org/officeDocument/2006/relationships/image" Target="../media/image93.svg"/><Relationship Id="rId61" Type="http://schemas.openxmlformats.org/officeDocument/2006/relationships/image" Target="../media/image67.svg"/><Relationship Id="rId82" Type="http://schemas.openxmlformats.org/officeDocument/2006/relationships/image" Target="../media/image88.png"/><Relationship Id="rId19" Type="http://schemas.openxmlformats.org/officeDocument/2006/relationships/image" Target="../media/image25.svg"/><Relationship Id="rId14" Type="http://schemas.openxmlformats.org/officeDocument/2006/relationships/image" Target="../media/image20.png"/><Relationship Id="rId30" Type="http://schemas.openxmlformats.org/officeDocument/2006/relationships/image" Target="../media/image36.png"/><Relationship Id="rId35" Type="http://schemas.openxmlformats.org/officeDocument/2006/relationships/image" Target="../media/image41.svg"/><Relationship Id="rId56" Type="http://schemas.openxmlformats.org/officeDocument/2006/relationships/image" Target="../media/image62.png"/><Relationship Id="rId77" Type="http://schemas.openxmlformats.org/officeDocument/2006/relationships/image" Target="../media/image83.svg"/><Relationship Id="rId100" Type="http://schemas.openxmlformats.org/officeDocument/2006/relationships/image" Target="../media/image106.png"/><Relationship Id="rId8" Type="http://schemas.openxmlformats.org/officeDocument/2006/relationships/image" Target="../media/image14.png"/><Relationship Id="rId51" Type="http://schemas.openxmlformats.org/officeDocument/2006/relationships/image" Target="../media/image57.svg"/><Relationship Id="rId72" Type="http://schemas.openxmlformats.org/officeDocument/2006/relationships/image" Target="../media/image78.png"/><Relationship Id="rId93" Type="http://schemas.openxmlformats.org/officeDocument/2006/relationships/image" Target="../media/image99.svg"/><Relationship Id="rId98" Type="http://schemas.openxmlformats.org/officeDocument/2006/relationships/image" Target="../media/image104.png"/><Relationship Id="rId3" Type="http://schemas.openxmlformats.org/officeDocument/2006/relationships/image" Target="../media/image9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rgbClr val="1324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t="13928" r="4049" b="13497"/>
          <a:stretch/>
        </p:blipFill>
        <p:spPr>
          <a:xfrm>
            <a:off x="0" y="672860"/>
            <a:ext cx="12189125" cy="535700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743A454-1733-4A92-B89F-FA70154848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9900" y="3024466"/>
            <a:ext cx="9182100" cy="940865"/>
          </a:xfrm>
          <a:solidFill>
            <a:srgbClr val="132446"/>
          </a:solidFill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529BE1-58B7-4D5F-BBDF-C82B884CBF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08630" y="4314072"/>
            <a:ext cx="4683369" cy="551225"/>
          </a:xfrm>
          <a:solidFill>
            <a:srgbClr val="F18135"/>
          </a:solidFill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Mois année</a:t>
            </a:r>
          </a:p>
        </p:txBody>
      </p:sp>
    </p:spTree>
    <p:extLst>
      <p:ext uri="{BB962C8B-B14F-4D97-AF65-F5344CB8AC3E}">
        <p14:creationId xmlns:p14="http://schemas.microsoft.com/office/powerpoint/2010/main" val="1921035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DE946E-1C4A-4988-BCC1-B976C924F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C8E7231-B272-4601-87ED-9A1EF7AA3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D68C65-5EBD-4FA1-B8C5-43169261E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7E6D-101F-43CC-A31D-37EED0B5B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69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ABFBB7B-9531-4087-960D-34C585618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34987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8B9F6BE-5AE8-4B23-893D-186A23489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34987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935131-B8BE-46B2-85E5-52FB4A0D4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7E6D-101F-43CC-A31D-37EED0B5B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349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97E6D-101F-43CC-A31D-37EED0B5BC0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021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A4DA-952F-4D2C-B450-47598B12934B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8507FD-243A-F742-95CA-244DCDBE524C}"/>
              </a:ext>
            </a:extLst>
          </p:cNvPr>
          <p:cNvSpPr/>
          <p:nvPr userDrawn="1"/>
        </p:nvSpPr>
        <p:spPr>
          <a:xfrm>
            <a:off x="578511" y="3209071"/>
            <a:ext cx="4045740" cy="1243390"/>
          </a:xfrm>
          <a:prstGeom prst="rect">
            <a:avLst/>
          </a:prstGeom>
          <a:pattFill prst="lt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37" y="3289319"/>
            <a:ext cx="3923820" cy="11003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11" y="472690"/>
            <a:ext cx="3923819" cy="11003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455" y="661852"/>
            <a:ext cx="1581692" cy="14495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11" y="1873421"/>
            <a:ext cx="3909136" cy="10961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687" y="2539149"/>
            <a:ext cx="2548185" cy="209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66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ô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A4DA-952F-4D2C-B450-47598B12934B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AutoShape 2" descr="data:image/svg+xml;charset=utf8,%20%3Csvg%20width%3D'64'%20height%3D'63'%20xmlns%3D'http%3A%2F%2Fwww.w3.org%2F2000%2Fsvg'%20xmlns%3Axlink%3D'http%3A%2F%2Fwww.w3.org%2F1999%2Fxlink'%20overflow%3D'hidden'%3E%3Cdefs%3E%3CclipPath%20id%3D'clip0'%3E%3Crect%20x%3D'0'%20y%3D'0'%20width%3D'64'%20height%3D'63'%2F%3E%3C%2FclipPath%3E%3C%2Fdefs%3E%3Cg%20clip-path%3D'url(%23clip0)'%3E%3Cpath%20d%3D'M40.2235%2013.9735%2022.697%2031.5%2040.2235%2049.0264%2041.1514%2048.0985%2024.5529%2031.5%2041.1514%2014.9015%2040.2235%2013.9735Z'%20transform%3D'matrix(1.01587%200%200%201%201.31234e-05%201.04987e-05)'%2F%3E%3C%2Fg%3E%3C%2Fsvg%3E"/>
          <p:cNvSpPr>
            <a:spLocks noChangeAspect="1" noChangeArrowheads="1"/>
          </p:cNvSpPr>
          <p:nvPr userDrawn="1"/>
        </p:nvSpPr>
        <p:spPr bwMode="auto">
          <a:xfrm>
            <a:off x="464020" y="117291"/>
            <a:ext cx="878138" cy="87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Graphique 17" descr="Bar graph with downward trend contour">
            <a:extLst>
              <a:ext uri="{FF2B5EF4-FFF2-40B4-BE49-F238E27FC236}">
                <a16:creationId xmlns:a16="http://schemas.microsoft.com/office/drawing/2014/main" id="{F2C3351E-BEDA-4A1D-A42B-13A57FD67D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3483" y="4696"/>
            <a:ext cx="914400" cy="914400"/>
          </a:xfrm>
          <a:prstGeom prst="rect">
            <a:avLst/>
          </a:prstGeom>
        </p:spPr>
      </p:pic>
      <p:pic>
        <p:nvPicPr>
          <p:cNvPr id="6" name="Graphique 26" descr="Bulle de discussion contour">
            <a:extLst>
              <a:ext uri="{FF2B5EF4-FFF2-40B4-BE49-F238E27FC236}">
                <a16:creationId xmlns:a16="http://schemas.microsoft.com/office/drawing/2014/main" id="{6E28DB07-36B0-4197-9BD1-E4B878AA8A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2935" y="23262"/>
            <a:ext cx="914400" cy="914400"/>
          </a:xfrm>
          <a:prstGeom prst="rect">
            <a:avLst/>
          </a:prstGeom>
        </p:spPr>
      </p:pic>
      <p:pic>
        <p:nvPicPr>
          <p:cNvPr id="7" name="Graphique 30" descr="Presse-papiers mixte contour">
            <a:extLst>
              <a:ext uri="{FF2B5EF4-FFF2-40B4-BE49-F238E27FC236}">
                <a16:creationId xmlns:a16="http://schemas.microsoft.com/office/drawing/2014/main" id="{615846D5-8BB1-4A6A-9FEC-D8F9C934622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34145" y="-13433"/>
            <a:ext cx="914400" cy="914400"/>
          </a:xfrm>
          <a:prstGeom prst="rect">
            <a:avLst/>
          </a:prstGeom>
        </p:spPr>
      </p:pic>
      <p:pic>
        <p:nvPicPr>
          <p:cNvPr id="8" name="Graphique 32" descr="Commentaire, Je n’aime pas contour">
            <a:extLst>
              <a:ext uri="{FF2B5EF4-FFF2-40B4-BE49-F238E27FC236}">
                <a16:creationId xmlns:a16="http://schemas.microsoft.com/office/drawing/2014/main" id="{206EB08D-4384-446C-AC70-0B23BD68DA9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8535" y="5133"/>
            <a:ext cx="914400" cy="914400"/>
          </a:xfrm>
          <a:prstGeom prst="rect">
            <a:avLst/>
          </a:prstGeom>
        </p:spPr>
      </p:pic>
      <p:pic>
        <p:nvPicPr>
          <p:cNvPr id="10" name="Graphique 33" descr="Commentaire en cœur contour">
            <a:extLst>
              <a:ext uri="{FF2B5EF4-FFF2-40B4-BE49-F238E27FC236}">
                <a16:creationId xmlns:a16="http://schemas.microsoft.com/office/drawing/2014/main" id="{89F18055-BECE-472E-8FF0-092F6324F10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63597" y="41392"/>
            <a:ext cx="914400" cy="914400"/>
          </a:xfrm>
          <a:prstGeom prst="rect">
            <a:avLst/>
          </a:prstGeom>
        </p:spPr>
      </p:pic>
      <p:pic>
        <p:nvPicPr>
          <p:cNvPr id="12" name="Graphique 35" descr="Contour de visage confus contour">
            <a:extLst>
              <a:ext uri="{FF2B5EF4-FFF2-40B4-BE49-F238E27FC236}">
                <a16:creationId xmlns:a16="http://schemas.microsoft.com/office/drawing/2014/main" id="{5C958475-DF87-4BA7-A30C-1F2A563232C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20724" y="27828"/>
            <a:ext cx="914400" cy="914400"/>
          </a:xfrm>
          <a:prstGeom prst="rect">
            <a:avLst/>
          </a:prstGeom>
        </p:spPr>
      </p:pic>
      <p:pic>
        <p:nvPicPr>
          <p:cNvPr id="13" name="Graphique 4" descr="Angel face outline contour">
            <a:extLst>
              <a:ext uri="{FF2B5EF4-FFF2-40B4-BE49-F238E27FC236}">
                <a16:creationId xmlns:a16="http://schemas.microsoft.com/office/drawing/2014/main" id="{3CADE700-25AC-4A5B-A132-A8053D3A891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71386" y="75870"/>
            <a:ext cx="914400" cy="914400"/>
          </a:xfrm>
          <a:prstGeom prst="rect">
            <a:avLst/>
          </a:prstGeom>
        </p:spPr>
      </p:pic>
      <p:pic>
        <p:nvPicPr>
          <p:cNvPr id="14" name="Graphique 2" descr="Address Book contour">
            <a:extLst>
              <a:ext uri="{FF2B5EF4-FFF2-40B4-BE49-F238E27FC236}">
                <a16:creationId xmlns:a16="http://schemas.microsoft.com/office/drawing/2014/main" id="{1B166B40-A734-47D2-8E5D-50A83F018A3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661362" y="4402893"/>
            <a:ext cx="914400" cy="914400"/>
          </a:xfrm>
          <a:prstGeom prst="rect">
            <a:avLst/>
          </a:prstGeom>
        </p:spPr>
      </p:pic>
      <p:pic>
        <p:nvPicPr>
          <p:cNvPr id="15" name="Graphique 34" descr="Commentaire, J’aime contour">
            <a:extLst>
              <a:ext uri="{FF2B5EF4-FFF2-40B4-BE49-F238E27FC236}">
                <a16:creationId xmlns:a16="http://schemas.microsoft.com/office/drawing/2014/main" id="{CD0BDE27-BD2E-4C53-913A-1BD53584B936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80404" y="1256331"/>
            <a:ext cx="914400" cy="914400"/>
          </a:xfrm>
          <a:prstGeom prst="rect">
            <a:avLst/>
          </a:prstGeom>
        </p:spPr>
      </p:pic>
      <p:pic>
        <p:nvPicPr>
          <p:cNvPr id="16" name="Graphique 5" descr="Angry face outline contour">
            <a:extLst>
              <a:ext uri="{FF2B5EF4-FFF2-40B4-BE49-F238E27FC236}">
                <a16:creationId xmlns:a16="http://schemas.microsoft.com/office/drawing/2014/main" id="{17E10CBC-27F6-4018-A349-5357912026D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754562" y="27828"/>
            <a:ext cx="914400" cy="914400"/>
          </a:xfrm>
          <a:prstGeom prst="rect">
            <a:avLst/>
          </a:prstGeom>
        </p:spPr>
      </p:pic>
      <p:pic>
        <p:nvPicPr>
          <p:cNvPr id="17" name="Graphique 11" descr="Aspiration contour">
            <a:extLst>
              <a:ext uri="{FF2B5EF4-FFF2-40B4-BE49-F238E27FC236}">
                <a16:creationId xmlns:a16="http://schemas.microsoft.com/office/drawing/2014/main" id="{5DD63FCB-3B58-4132-A1FF-B1C3BD1B3FA1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720724" y="1292982"/>
            <a:ext cx="914400" cy="914400"/>
          </a:xfrm>
          <a:prstGeom prst="rect">
            <a:avLst/>
          </a:prstGeom>
        </p:spPr>
      </p:pic>
      <p:pic>
        <p:nvPicPr>
          <p:cNvPr id="18" name="Graphique 8" descr="Arrow Right contour">
            <a:extLst>
              <a:ext uri="{FF2B5EF4-FFF2-40B4-BE49-F238E27FC236}">
                <a16:creationId xmlns:a16="http://schemas.microsoft.com/office/drawing/2014/main" id="{6CD49C47-69FE-4832-B198-B8121CC9A26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099335" y="1451426"/>
            <a:ext cx="914400" cy="914400"/>
          </a:xfrm>
          <a:prstGeom prst="rect">
            <a:avLst/>
          </a:prstGeom>
        </p:spPr>
      </p:pic>
      <p:pic>
        <p:nvPicPr>
          <p:cNvPr id="19" name="Graphique 7" descr="Arrow Down contour">
            <a:extLst>
              <a:ext uri="{FF2B5EF4-FFF2-40B4-BE49-F238E27FC236}">
                <a16:creationId xmlns:a16="http://schemas.microsoft.com/office/drawing/2014/main" id="{6A74EE9E-0888-4180-BEF0-24FA9B3FC721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056834" y="1138435"/>
            <a:ext cx="914400" cy="914400"/>
          </a:xfrm>
          <a:prstGeom prst="rect">
            <a:avLst/>
          </a:prstGeom>
        </p:spPr>
      </p:pic>
      <p:pic>
        <p:nvPicPr>
          <p:cNvPr id="20" name="Graphique 6" descr="Arrow circle contour">
            <a:extLst>
              <a:ext uri="{FF2B5EF4-FFF2-40B4-BE49-F238E27FC236}">
                <a16:creationId xmlns:a16="http://schemas.microsoft.com/office/drawing/2014/main" id="{B6EF1699-C778-4E6A-AE61-504E7CA80548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140340" y="-13433"/>
            <a:ext cx="914400" cy="914400"/>
          </a:xfrm>
          <a:prstGeom prst="rect">
            <a:avLst/>
          </a:prstGeom>
        </p:spPr>
      </p:pic>
      <p:pic>
        <p:nvPicPr>
          <p:cNvPr id="21" name="Graphique 39" descr="Profil femelle contour">
            <a:extLst>
              <a:ext uri="{FF2B5EF4-FFF2-40B4-BE49-F238E27FC236}">
                <a16:creationId xmlns:a16="http://schemas.microsoft.com/office/drawing/2014/main" id="{9C432B1B-B206-4C9E-BFCB-A3E9524779E3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635124" y="1179696"/>
            <a:ext cx="914400" cy="914400"/>
          </a:xfrm>
          <a:prstGeom prst="rect">
            <a:avLst/>
          </a:prstGeom>
        </p:spPr>
      </p:pic>
      <p:pic>
        <p:nvPicPr>
          <p:cNvPr id="22" name="Graphique 12" descr="@ contour">
            <a:extLst>
              <a:ext uri="{FF2B5EF4-FFF2-40B4-BE49-F238E27FC236}">
                <a16:creationId xmlns:a16="http://schemas.microsoft.com/office/drawing/2014/main" id="{AA89685E-664B-45C8-BFFE-E2C7869F1011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9140340" y="1138435"/>
            <a:ext cx="914400" cy="914400"/>
          </a:xfrm>
          <a:prstGeom prst="rect">
            <a:avLst/>
          </a:prstGeom>
        </p:spPr>
      </p:pic>
      <p:pic>
        <p:nvPicPr>
          <p:cNvPr id="23" name="Graphique 37" descr="Télécharger du cloud contour">
            <a:extLst>
              <a:ext uri="{FF2B5EF4-FFF2-40B4-BE49-F238E27FC236}">
                <a16:creationId xmlns:a16="http://schemas.microsoft.com/office/drawing/2014/main" id="{C63B139A-C42F-4C31-AB43-C1860E3C7C8B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126387" y="2166121"/>
            <a:ext cx="914400" cy="914400"/>
          </a:xfrm>
          <a:prstGeom prst="rect">
            <a:avLst/>
          </a:prstGeom>
        </p:spPr>
      </p:pic>
      <p:pic>
        <p:nvPicPr>
          <p:cNvPr id="24" name="Graphique 10" descr="Artificial Intelligence contour">
            <a:extLst>
              <a:ext uri="{FF2B5EF4-FFF2-40B4-BE49-F238E27FC236}">
                <a16:creationId xmlns:a16="http://schemas.microsoft.com/office/drawing/2014/main" id="{9C5655C8-4E63-44F3-B8DD-339B5075A274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1046341" y="4021842"/>
            <a:ext cx="914400" cy="914400"/>
          </a:xfrm>
          <a:prstGeom prst="rect">
            <a:avLst/>
          </a:prstGeom>
        </p:spPr>
      </p:pic>
      <p:pic>
        <p:nvPicPr>
          <p:cNvPr id="25" name="Graphique 36" descr="Avis des clients contour">
            <a:extLst>
              <a:ext uri="{FF2B5EF4-FFF2-40B4-BE49-F238E27FC236}">
                <a16:creationId xmlns:a16="http://schemas.microsoft.com/office/drawing/2014/main" id="{78F231EB-A195-4B8C-9A59-A8C9A4AA1983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276673" y="1256331"/>
            <a:ext cx="914400" cy="914400"/>
          </a:xfrm>
          <a:prstGeom prst="rect">
            <a:avLst/>
          </a:prstGeom>
        </p:spPr>
      </p:pic>
      <p:pic>
        <p:nvPicPr>
          <p:cNvPr id="26" name="Graphique 40" descr="Suivre contour">
            <a:extLst>
              <a:ext uri="{FF2B5EF4-FFF2-40B4-BE49-F238E27FC236}">
                <a16:creationId xmlns:a16="http://schemas.microsoft.com/office/drawing/2014/main" id="{47F6F1D2-5D83-481C-878D-DFCBA01B9CC9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2301197" y="1256331"/>
            <a:ext cx="914400" cy="914400"/>
          </a:xfrm>
          <a:prstGeom prst="rect">
            <a:avLst/>
          </a:prstGeom>
        </p:spPr>
      </p:pic>
      <p:pic>
        <p:nvPicPr>
          <p:cNvPr id="27" name="Graphique 9" descr="Arrow Up contour">
            <a:extLst>
              <a:ext uri="{FF2B5EF4-FFF2-40B4-BE49-F238E27FC236}">
                <a16:creationId xmlns:a16="http://schemas.microsoft.com/office/drawing/2014/main" id="{57AD20B8-7C77-4820-B5FE-92D41B7A3A11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1034145" y="2290303"/>
            <a:ext cx="914400" cy="914400"/>
          </a:xfrm>
          <a:prstGeom prst="rect">
            <a:avLst/>
          </a:prstGeom>
        </p:spPr>
      </p:pic>
      <p:pic>
        <p:nvPicPr>
          <p:cNvPr id="28" name="Graphique 14" descr="Späť contour">
            <a:extLst>
              <a:ext uri="{FF2B5EF4-FFF2-40B4-BE49-F238E27FC236}">
                <a16:creationId xmlns:a16="http://schemas.microsoft.com/office/drawing/2014/main" id="{59B54832-4475-439F-BFC8-1CA6B3A3C16F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8993857" y="3062008"/>
            <a:ext cx="914400" cy="914400"/>
          </a:xfrm>
          <a:prstGeom prst="rect">
            <a:avLst/>
          </a:prstGeom>
        </p:spPr>
      </p:pic>
      <p:pic>
        <p:nvPicPr>
          <p:cNvPr id="29" name="Graphique 13" descr="Späť contour">
            <a:extLst>
              <a:ext uri="{FF2B5EF4-FFF2-40B4-BE49-F238E27FC236}">
                <a16:creationId xmlns:a16="http://schemas.microsoft.com/office/drawing/2014/main" id="{A9323730-E704-4157-9E33-5F45C808A606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0119745" y="3080521"/>
            <a:ext cx="914400" cy="914400"/>
          </a:xfrm>
          <a:prstGeom prst="rect">
            <a:avLst/>
          </a:prstGeom>
        </p:spPr>
      </p:pic>
      <p:pic>
        <p:nvPicPr>
          <p:cNvPr id="31" name="Graphique 38" descr="Euro contour">
            <a:extLst>
              <a:ext uri="{FF2B5EF4-FFF2-40B4-BE49-F238E27FC236}">
                <a16:creationId xmlns:a16="http://schemas.microsoft.com/office/drawing/2014/main" id="{CAB9A843-D8A9-430E-AE6B-F8D298C60F8E}"/>
              </a:ext>
            </a:extLst>
          </p:cNvPr>
          <p:cNvPicPr>
            <a:picLocks noChangeAspect="1"/>
          </p:cNvPicPr>
          <p:nvPr userDrawn="1"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0965717" y="3193807"/>
            <a:ext cx="914400" cy="914400"/>
          </a:xfrm>
          <a:prstGeom prst="rect">
            <a:avLst/>
          </a:prstGeom>
        </p:spPr>
      </p:pic>
      <p:pic>
        <p:nvPicPr>
          <p:cNvPr id="32" name="Graphique 16" descr="Bar chart contour">
            <a:extLst>
              <a:ext uri="{FF2B5EF4-FFF2-40B4-BE49-F238E27FC236}">
                <a16:creationId xmlns:a16="http://schemas.microsoft.com/office/drawing/2014/main" id="{1E66CD22-11CB-4789-8068-1E99EFDC23F9}"/>
              </a:ext>
            </a:extLst>
          </p:cNvPr>
          <p:cNvPicPr>
            <a:picLocks noChangeAspect="1"/>
          </p:cNvPicPr>
          <p:nvPr userDrawn="1"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9101239" y="3988987"/>
            <a:ext cx="914400" cy="914400"/>
          </a:xfrm>
          <a:prstGeom prst="rect">
            <a:avLst/>
          </a:prstGeom>
        </p:spPr>
      </p:pic>
      <p:pic>
        <p:nvPicPr>
          <p:cNvPr id="33" name="Graphique 15" descr="Bank contour">
            <a:extLst>
              <a:ext uri="{FF2B5EF4-FFF2-40B4-BE49-F238E27FC236}">
                <a16:creationId xmlns:a16="http://schemas.microsoft.com/office/drawing/2014/main" id="{57E813C9-D0B5-4AB2-915D-BC18A1E8D0B9}"/>
              </a:ext>
            </a:extLst>
          </p:cNvPr>
          <p:cNvPicPr>
            <a:picLocks noChangeAspect="1"/>
          </p:cNvPicPr>
          <p:nvPr userDrawn="1"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0057833" y="3994921"/>
            <a:ext cx="914400" cy="914400"/>
          </a:xfrm>
          <a:prstGeom prst="rect">
            <a:avLst/>
          </a:prstGeom>
        </p:spPr>
      </p:pic>
      <p:pic>
        <p:nvPicPr>
          <p:cNvPr id="34" name="Graphique 43" descr="Héros contour">
            <a:extLst>
              <a:ext uri="{FF2B5EF4-FFF2-40B4-BE49-F238E27FC236}">
                <a16:creationId xmlns:a16="http://schemas.microsoft.com/office/drawing/2014/main" id="{2D3BC436-E0BE-4E7E-826B-DD46D0F2EACF}"/>
              </a:ext>
            </a:extLst>
          </p:cNvPr>
          <p:cNvPicPr>
            <a:picLocks noChangeAspect="1"/>
          </p:cNvPicPr>
          <p:nvPr userDrawn="1"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6754562" y="1179696"/>
            <a:ext cx="914400" cy="914400"/>
          </a:xfrm>
          <a:prstGeom prst="rect">
            <a:avLst/>
          </a:prstGeom>
        </p:spPr>
      </p:pic>
      <p:pic>
        <p:nvPicPr>
          <p:cNvPr id="35" name="Graphique 44" descr="Mégaphone contour">
            <a:extLst>
              <a:ext uri="{FF2B5EF4-FFF2-40B4-BE49-F238E27FC236}">
                <a16:creationId xmlns:a16="http://schemas.microsoft.com/office/drawing/2014/main" id="{581F91C3-3593-460B-860B-9209FA502EE0}"/>
              </a:ext>
            </a:extLst>
          </p:cNvPr>
          <p:cNvPicPr>
            <a:picLocks noChangeAspect="1"/>
          </p:cNvPicPr>
          <p:nvPr userDrawn="1"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398535" y="2313023"/>
            <a:ext cx="914400" cy="914400"/>
          </a:xfrm>
          <a:prstGeom prst="rect">
            <a:avLst/>
          </a:prstGeom>
        </p:spPr>
      </p:pic>
      <p:pic>
        <p:nvPicPr>
          <p:cNvPr id="36" name="Graphique 41" descr="Contour de visage avec grimace contour">
            <a:extLst>
              <a:ext uri="{FF2B5EF4-FFF2-40B4-BE49-F238E27FC236}">
                <a16:creationId xmlns:a16="http://schemas.microsoft.com/office/drawing/2014/main" id="{CC4FF604-C442-42BA-B11B-E93B7F53780C}"/>
              </a:ext>
            </a:extLst>
          </p:cNvPr>
          <p:cNvPicPr>
            <a:picLocks noChangeAspect="1"/>
          </p:cNvPicPr>
          <p:nvPr userDrawn="1"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4661362" y="2512681"/>
            <a:ext cx="914400" cy="914400"/>
          </a:xfrm>
          <a:prstGeom prst="rect">
            <a:avLst/>
          </a:prstGeom>
        </p:spPr>
      </p:pic>
      <p:pic>
        <p:nvPicPr>
          <p:cNvPr id="37" name="Graphique 18" descr="Bell contour">
            <a:extLst>
              <a:ext uri="{FF2B5EF4-FFF2-40B4-BE49-F238E27FC236}">
                <a16:creationId xmlns:a16="http://schemas.microsoft.com/office/drawing/2014/main" id="{E218E426-3A41-43B3-9EE4-5214D7585100}"/>
              </a:ext>
            </a:extLst>
          </p:cNvPr>
          <p:cNvPicPr>
            <a:picLocks noChangeAspect="1"/>
          </p:cNvPicPr>
          <p:nvPr userDrawn="1"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1276673" y="2312938"/>
            <a:ext cx="914400" cy="914400"/>
          </a:xfrm>
          <a:prstGeom prst="rect">
            <a:avLst/>
          </a:prstGeom>
        </p:spPr>
      </p:pic>
      <p:pic>
        <p:nvPicPr>
          <p:cNvPr id="38" name="Graphique 20" descr="Centre d’appels contour">
            <a:extLst>
              <a:ext uri="{FF2B5EF4-FFF2-40B4-BE49-F238E27FC236}">
                <a16:creationId xmlns:a16="http://schemas.microsoft.com/office/drawing/2014/main" id="{3B21EA06-D9CF-4000-971E-E0E0C3ACE665}"/>
              </a:ext>
            </a:extLst>
          </p:cNvPr>
          <p:cNvPicPr>
            <a:picLocks noChangeAspect="1"/>
          </p:cNvPicPr>
          <p:nvPr userDrawn="1"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660863" y="3435018"/>
            <a:ext cx="914400" cy="914400"/>
          </a:xfrm>
          <a:prstGeom prst="rect">
            <a:avLst/>
          </a:prstGeom>
        </p:spPr>
      </p:pic>
      <p:pic>
        <p:nvPicPr>
          <p:cNvPr id="39" name="Graphique 48" descr="Index pointant vers la droite vu du côté du dos de la main contour">
            <a:extLst>
              <a:ext uri="{FF2B5EF4-FFF2-40B4-BE49-F238E27FC236}">
                <a16:creationId xmlns:a16="http://schemas.microsoft.com/office/drawing/2014/main" id="{1935B97C-A7D1-494C-A4D6-6193E5F85F45}"/>
              </a:ext>
            </a:extLst>
          </p:cNvPr>
          <p:cNvPicPr>
            <a:picLocks noChangeAspect="1"/>
          </p:cNvPicPr>
          <p:nvPr userDrawn="1"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298877" y="4319810"/>
            <a:ext cx="914400" cy="914400"/>
          </a:xfrm>
          <a:prstGeom prst="rect">
            <a:avLst/>
          </a:prstGeom>
        </p:spPr>
      </p:pic>
      <p:pic>
        <p:nvPicPr>
          <p:cNvPr id="40" name="Graphique 42" descr="Héroïne contour">
            <a:extLst>
              <a:ext uri="{FF2B5EF4-FFF2-40B4-BE49-F238E27FC236}">
                <a16:creationId xmlns:a16="http://schemas.microsoft.com/office/drawing/2014/main" id="{37429ED7-0126-46A5-8EEE-F6084FEF3F12}"/>
              </a:ext>
            </a:extLst>
          </p:cNvPr>
          <p:cNvPicPr>
            <a:picLocks noChangeAspect="1"/>
          </p:cNvPicPr>
          <p:nvPr userDrawn="1"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6754562" y="2512681"/>
            <a:ext cx="914400" cy="914400"/>
          </a:xfrm>
          <a:prstGeom prst="rect">
            <a:avLst/>
          </a:prstGeom>
        </p:spPr>
      </p:pic>
      <p:pic>
        <p:nvPicPr>
          <p:cNvPr id="41" name="Graphique 53" descr="Signe pouce en haut contour">
            <a:extLst>
              <a:ext uri="{FF2B5EF4-FFF2-40B4-BE49-F238E27FC236}">
                <a16:creationId xmlns:a16="http://schemas.microsoft.com/office/drawing/2014/main" id="{65AD3C49-F5DC-43A1-96C9-94F6AC08FC34}"/>
              </a:ext>
            </a:extLst>
          </p:cNvPr>
          <p:cNvPicPr>
            <a:picLocks noChangeAspect="1"/>
          </p:cNvPicPr>
          <p:nvPr userDrawn="1"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2252985" y="2372344"/>
            <a:ext cx="914400" cy="914400"/>
          </a:xfrm>
          <a:prstGeom prst="rect">
            <a:avLst/>
          </a:prstGeom>
        </p:spPr>
      </p:pic>
      <p:pic>
        <p:nvPicPr>
          <p:cNvPr id="42" name="Graphique 19" descr="Brainstormen contour">
            <a:extLst>
              <a:ext uri="{FF2B5EF4-FFF2-40B4-BE49-F238E27FC236}">
                <a16:creationId xmlns:a16="http://schemas.microsoft.com/office/drawing/2014/main" id="{3C2E3D82-610C-4D4B-879B-F5C6ABB8CA7A}"/>
              </a:ext>
            </a:extLst>
          </p:cNvPr>
          <p:cNvPicPr>
            <a:picLocks noChangeAspect="1"/>
          </p:cNvPicPr>
          <p:nvPr userDrawn="1"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11035965" y="4933580"/>
            <a:ext cx="914400" cy="914400"/>
          </a:xfrm>
          <a:prstGeom prst="rect">
            <a:avLst/>
          </a:prstGeom>
        </p:spPr>
      </p:pic>
      <p:pic>
        <p:nvPicPr>
          <p:cNvPr id="43" name="Graphique 46" descr="Philanthropie contour">
            <a:extLst>
              <a:ext uri="{FF2B5EF4-FFF2-40B4-BE49-F238E27FC236}">
                <a16:creationId xmlns:a16="http://schemas.microsoft.com/office/drawing/2014/main" id="{8C3BDB18-455C-48A2-A557-9C94B26ACD90}"/>
              </a:ext>
            </a:extLst>
          </p:cNvPr>
          <p:cNvPicPr>
            <a:picLocks noChangeAspect="1"/>
          </p:cNvPicPr>
          <p:nvPr userDrawn="1"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1305270" y="4319810"/>
            <a:ext cx="914400" cy="914400"/>
          </a:xfrm>
          <a:prstGeom prst="rect">
            <a:avLst/>
          </a:prstGeom>
        </p:spPr>
      </p:pic>
      <p:pic>
        <p:nvPicPr>
          <p:cNvPr id="44" name="Graphique 45" descr="Main ouverte contour">
            <a:extLst>
              <a:ext uri="{FF2B5EF4-FFF2-40B4-BE49-F238E27FC236}">
                <a16:creationId xmlns:a16="http://schemas.microsoft.com/office/drawing/2014/main" id="{B0FF1428-1D38-4111-A50C-E21D3E337D77}"/>
              </a:ext>
            </a:extLst>
          </p:cNvPr>
          <p:cNvPicPr>
            <a:picLocks noChangeAspect="1"/>
          </p:cNvPicPr>
          <p:nvPr userDrawn="1"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2409815" y="4319810"/>
            <a:ext cx="914400" cy="914400"/>
          </a:xfrm>
          <a:prstGeom prst="rect">
            <a:avLst/>
          </a:prstGeom>
        </p:spPr>
      </p:pic>
      <p:pic>
        <p:nvPicPr>
          <p:cNvPr id="45" name="Graphique 51" descr="Cible contour">
            <a:extLst>
              <a:ext uri="{FF2B5EF4-FFF2-40B4-BE49-F238E27FC236}">
                <a16:creationId xmlns:a16="http://schemas.microsoft.com/office/drawing/2014/main" id="{86479B49-97EB-4AEC-821A-A006EB544F92}"/>
              </a:ext>
            </a:extLst>
          </p:cNvPr>
          <p:cNvPicPr>
            <a:picLocks noChangeAspect="1"/>
          </p:cNvPicPr>
          <p:nvPr userDrawn="1"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5765907" y="4402893"/>
            <a:ext cx="914400" cy="914400"/>
          </a:xfrm>
          <a:prstGeom prst="rect">
            <a:avLst/>
          </a:prstGeom>
        </p:spPr>
      </p:pic>
      <p:pic>
        <p:nvPicPr>
          <p:cNvPr id="46" name="Graphique 28" descr="Applaudissements contour">
            <a:extLst>
              <a:ext uri="{FF2B5EF4-FFF2-40B4-BE49-F238E27FC236}">
                <a16:creationId xmlns:a16="http://schemas.microsoft.com/office/drawing/2014/main" id="{8DA83A4F-E582-4A9E-9ECB-CF4100C58566}"/>
              </a:ext>
            </a:extLst>
          </p:cNvPr>
          <p:cNvPicPr>
            <a:picLocks noChangeAspect="1"/>
          </p:cNvPicPr>
          <p:nvPr userDrawn="1"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362273" y="3340677"/>
            <a:ext cx="914400" cy="914400"/>
          </a:xfrm>
          <a:prstGeom prst="rect">
            <a:avLst/>
          </a:prstGeom>
        </p:spPr>
      </p:pic>
      <p:pic>
        <p:nvPicPr>
          <p:cNvPr id="47" name="Graphique 52" descr="Pouce en bas contour">
            <a:extLst>
              <a:ext uri="{FF2B5EF4-FFF2-40B4-BE49-F238E27FC236}">
                <a16:creationId xmlns:a16="http://schemas.microsoft.com/office/drawing/2014/main" id="{E6307E5E-1E02-4C7F-9ED7-CCA887952F85}"/>
              </a:ext>
            </a:extLst>
          </p:cNvPr>
          <p:cNvPicPr>
            <a:picLocks noChangeAspect="1"/>
          </p:cNvPicPr>
          <p:nvPr userDrawn="1"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2253319" y="3555073"/>
            <a:ext cx="914400" cy="914400"/>
          </a:xfrm>
          <a:prstGeom prst="rect">
            <a:avLst/>
          </a:prstGeom>
        </p:spPr>
      </p:pic>
      <p:pic>
        <p:nvPicPr>
          <p:cNvPr id="48" name="Graphique 47" descr="Étoile d'évaluation contour">
            <a:extLst>
              <a:ext uri="{FF2B5EF4-FFF2-40B4-BE49-F238E27FC236}">
                <a16:creationId xmlns:a16="http://schemas.microsoft.com/office/drawing/2014/main" id="{F11973FC-296C-46E4-84E6-45270D4EC047}"/>
              </a:ext>
            </a:extLst>
          </p:cNvPr>
          <p:cNvPicPr>
            <a:picLocks noChangeAspect="1"/>
          </p:cNvPicPr>
          <p:nvPr userDrawn="1"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6754562" y="4349418"/>
            <a:ext cx="914400" cy="914400"/>
          </a:xfrm>
          <a:prstGeom prst="rect">
            <a:avLst/>
          </a:prstGeom>
        </p:spPr>
      </p:pic>
      <p:pic>
        <p:nvPicPr>
          <p:cNvPr id="49" name="Graphique 50" descr="Chronomètre 75% contour">
            <a:extLst>
              <a:ext uri="{FF2B5EF4-FFF2-40B4-BE49-F238E27FC236}">
                <a16:creationId xmlns:a16="http://schemas.microsoft.com/office/drawing/2014/main" id="{D0582BF2-51AC-4FD8-938B-82B70C612383}"/>
              </a:ext>
            </a:extLst>
          </p:cNvPr>
          <p:cNvPicPr>
            <a:picLocks noChangeAspect="1"/>
          </p:cNvPicPr>
          <p:nvPr userDrawn="1"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1273415" y="3453536"/>
            <a:ext cx="914400" cy="914400"/>
          </a:xfrm>
          <a:prstGeom prst="rect">
            <a:avLst/>
          </a:prstGeom>
        </p:spPr>
      </p:pic>
      <p:pic>
        <p:nvPicPr>
          <p:cNvPr id="50" name="Graphique 54" descr="Transférer contour">
            <a:extLst>
              <a:ext uri="{FF2B5EF4-FFF2-40B4-BE49-F238E27FC236}">
                <a16:creationId xmlns:a16="http://schemas.microsoft.com/office/drawing/2014/main" id="{FD68D544-8811-4AD3-863F-5C585D1A32F4}"/>
              </a:ext>
            </a:extLst>
          </p:cNvPr>
          <p:cNvPicPr>
            <a:picLocks noChangeAspect="1"/>
          </p:cNvPicPr>
          <p:nvPr userDrawn="1"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10203611" y="2251610"/>
            <a:ext cx="914400" cy="914400"/>
          </a:xfrm>
          <a:prstGeom prst="rect">
            <a:avLst/>
          </a:prstGeom>
        </p:spPr>
      </p:pic>
      <p:pic>
        <p:nvPicPr>
          <p:cNvPr id="51" name="Graphique 27" descr="Enregistrer contour">
            <a:extLst>
              <a:ext uri="{FF2B5EF4-FFF2-40B4-BE49-F238E27FC236}">
                <a16:creationId xmlns:a16="http://schemas.microsoft.com/office/drawing/2014/main" id="{66578698-7B53-475E-BEDE-DAD5185A3FA5}"/>
              </a:ext>
            </a:extLst>
          </p:cNvPr>
          <p:cNvPicPr>
            <a:picLocks noChangeAspect="1"/>
          </p:cNvPicPr>
          <p:nvPr userDrawn="1"/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6735889" y="3573048"/>
            <a:ext cx="914400" cy="914400"/>
          </a:xfrm>
          <a:prstGeom prst="rect">
            <a:avLst/>
          </a:prstGeom>
        </p:spPr>
      </p:pic>
      <p:pic>
        <p:nvPicPr>
          <p:cNvPr id="52" name="Graphique 22" descr="Point d’insertion vers la gauche contour">
            <a:extLst>
              <a:ext uri="{FF2B5EF4-FFF2-40B4-BE49-F238E27FC236}">
                <a16:creationId xmlns:a16="http://schemas.microsoft.com/office/drawing/2014/main" id="{39ED47D0-B8BB-4C5B-AD0E-AFFD6BDFF217}"/>
              </a:ext>
            </a:extLst>
          </p:cNvPr>
          <p:cNvPicPr>
            <a:picLocks noChangeAspect="1"/>
          </p:cNvPicPr>
          <p:nvPr userDrawn="1"/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8879208" y="4926853"/>
            <a:ext cx="914400" cy="914400"/>
          </a:xfrm>
          <a:prstGeom prst="rect">
            <a:avLst/>
          </a:prstGeom>
        </p:spPr>
      </p:pic>
      <p:pic>
        <p:nvPicPr>
          <p:cNvPr id="54" name="Graphique 23" descr="Point d’insertion vers la droite contour">
            <a:extLst>
              <a:ext uri="{FF2B5EF4-FFF2-40B4-BE49-F238E27FC236}">
                <a16:creationId xmlns:a16="http://schemas.microsoft.com/office/drawing/2014/main" id="{35E986CF-9156-473B-B34D-063EB8DBA3F7}"/>
              </a:ext>
            </a:extLst>
          </p:cNvPr>
          <p:cNvPicPr>
            <a:picLocks noChangeAspect="1"/>
          </p:cNvPicPr>
          <p:nvPr userDrawn="1"/>
        </p:nvPicPr>
        <p:blipFill>
          <a:blip r:embed="rId92">
            <a:extLs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10099335" y="4933580"/>
            <a:ext cx="914400" cy="914400"/>
          </a:xfrm>
          <a:prstGeom prst="rect">
            <a:avLst/>
          </a:prstGeom>
        </p:spPr>
      </p:pic>
      <p:pic>
        <p:nvPicPr>
          <p:cNvPr id="56" name="Graphique 31" descr="Fermer contour">
            <a:extLst>
              <a:ext uri="{FF2B5EF4-FFF2-40B4-BE49-F238E27FC236}">
                <a16:creationId xmlns:a16="http://schemas.microsoft.com/office/drawing/2014/main" id="{8E8CDDE3-2007-46CE-8914-BA1A952ADF39}"/>
              </a:ext>
            </a:extLst>
          </p:cNvPr>
          <p:cNvPicPr>
            <a:picLocks noChangeAspect="1"/>
          </p:cNvPicPr>
          <p:nvPr userDrawn="1"/>
        </p:nvPicPr>
        <p:blipFill>
          <a:blip r:embed="rId94">
            <a:extLs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10101614" y="904387"/>
            <a:ext cx="914400" cy="914400"/>
          </a:xfrm>
          <a:prstGeom prst="rect">
            <a:avLst/>
          </a:prstGeom>
        </p:spPr>
      </p:pic>
      <p:pic>
        <p:nvPicPr>
          <p:cNvPr id="57" name="Graphique 25" descr="Chat contour">
            <a:extLst>
              <a:ext uri="{FF2B5EF4-FFF2-40B4-BE49-F238E27FC236}">
                <a16:creationId xmlns:a16="http://schemas.microsoft.com/office/drawing/2014/main" id="{6A3BFE4A-6E16-4637-8D8A-171E200139B6}"/>
              </a:ext>
            </a:extLst>
          </p:cNvPr>
          <p:cNvPicPr>
            <a:picLocks noChangeAspect="1"/>
          </p:cNvPicPr>
          <p:nvPr userDrawn="1"/>
        </p:nvPicPr>
        <p:blipFill>
          <a:blip r:embed="rId96">
            <a:extLs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304065" y="5166816"/>
            <a:ext cx="914400" cy="914400"/>
          </a:xfrm>
          <a:prstGeom prst="rect">
            <a:avLst/>
          </a:prstGeom>
        </p:spPr>
      </p:pic>
      <p:pic>
        <p:nvPicPr>
          <p:cNvPr id="58" name="Graphique 29" descr="Classe contour">
            <a:extLst>
              <a:ext uri="{FF2B5EF4-FFF2-40B4-BE49-F238E27FC236}">
                <a16:creationId xmlns:a16="http://schemas.microsoft.com/office/drawing/2014/main" id="{DBA597C5-E907-46BB-A7CD-F181D08B1EB8}"/>
              </a:ext>
            </a:extLst>
          </p:cNvPr>
          <p:cNvPicPr>
            <a:picLocks noChangeAspect="1"/>
          </p:cNvPicPr>
          <p:nvPr userDrawn="1"/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1283969" y="5166816"/>
            <a:ext cx="914400" cy="914400"/>
          </a:xfrm>
          <a:prstGeom prst="rect">
            <a:avLst/>
          </a:prstGeom>
        </p:spPr>
      </p:pic>
      <p:pic>
        <p:nvPicPr>
          <p:cNvPr id="59" name="Graphique 49" descr="Engrenage contour">
            <a:extLst>
              <a:ext uri="{FF2B5EF4-FFF2-40B4-BE49-F238E27FC236}">
                <a16:creationId xmlns:a16="http://schemas.microsoft.com/office/drawing/2014/main" id="{3102315B-EB8E-4593-8DE3-298EBD924440}"/>
              </a:ext>
            </a:extLst>
          </p:cNvPr>
          <p:cNvPicPr>
            <a:picLocks noChangeAspect="1"/>
          </p:cNvPicPr>
          <p:nvPr userDrawn="1"/>
        </p:nvPicPr>
        <p:blipFill>
          <a:blip r:embed="rId100">
            <a:extLs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5628674" y="3438076"/>
            <a:ext cx="914400" cy="914400"/>
          </a:xfrm>
          <a:prstGeom prst="rect">
            <a:avLst/>
          </a:prstGeom>
        </p:spPr>
      </p:pic>
      <p:pic>
        <p:nvPicPr>
          <p:cNvPr id="60" name="Graphique 54" descr="Profil mâle contour">
            <a:extLst>
              <a:ext uri="{FF2B5EF4-FFF2-40B4-BE49-F238E27FC236}">
                <a16:creationId xmlns:a16="http://schemas.microsoft.com/office/drawing/2014/main" id="{57E14F95-B6B8-482F-BEEB-FD6B37434330}"/>
              </a:ext>
            </a:extLst>
          </p:cNvPr>
          <p:cNvPicPr>
            <a:picLocks noChangeAspect="1"/>
          </p:cNvPicPr>
          <p:nvPr userDrawn="1"/>
        </p:nvPicPr>
        <p:blipFill>
          <a:blip r:embed="rId102"/>
          <a:stretch>
            <a:fillRect/>
          </a:stretch>
        </p:blipFill>
        <p:spPr>
          <a:xfrm>
            <a:off x="5638800" y="24744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29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A4DA-952F-4D2C-B450-47598B12934B}" type="slidenum">
              <a:rPr lang="fr-FR" smtClean="0"/>
              <a:t>‹N°›</a:t>
            </a:fld>
            <a:endParaRPr lang="fr-FR"/>
          </a:p>
        </p:txBody>
      </p:sp>
      <p:graphicFrame>
        <p:nvGraphicFramePr>
          <p:cNvPr id="7" name="Diagram 6"/>
          <p:cNvGraphicFramePr/>
          <p:nvPr userDrawn="1">
            <p:extLst>
              <p:ext uri="{D42A27DB-BD31-4B8C-83A1-F6EECF244321}">
                <p14:modId xmlns:p14="http://schemas.microsoft.com/office/powerpoint/2010/main" val="1467522248"/>
              </p:ext>
            </p:extLst>
          </p:nvPr>
        </p:nvGraphicFramePr>
        <p:xfrm>
          <a:off x="-188685" y="1079863"/>
          <a:ext cx="6093098" cy="3874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 userDrawn="1">
            <p:extLst>
              <p:ext uri="{D42A27DB-BD31-4B8C-83A1-F6EECF244321}">
                <p14:modId xmlns:p14="http://schemas.microsoft.com/office/powerpoint/2010/main" val="3359254884"/>
              </p:ext>
            </p:extLst>
          </p:nvPr>
        </p:nvGraphicFramePr>
        <p:xfrm>
          <a:off x="4905828" y="836021"/>
          <a:ext cx="7538720" cy="4794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24637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A4DA-952F-4D2C-B450-47598B12934B}" type="slidenum">
              <a:rPr lang="fr-FR" smtClean="0"/>
              <a:t>‹N°›</a:t>
            </a:fld>
            <a:endParaRPr lang="fr-FR"/>
          </a:p>
        </p:txBody>
      </p:sp>
      <p:graphicFrame>
        <p:nvGraphicFramePr>
          <p:cNvPr id="8" name="Diagram 7"/>
          <p:cNvGraphicFramePr/>
          <p:nvPr userDrawn="1">
            <p:extLst>
              <p:ext uri="{D42A27DB-BD31-4B8C-83A1-F6EECF244321}">
                <p14:modId xmlns:p14="http://schemas.microsoft.com/office/powerpoint/2010/main" val="2684104828"/>
              </p:ext>
            </p:extLst>
          </p:nvPr>
        </p:nvGraphicFramePr>
        <p:xfrm>
          <a:off x="499291" y="-957943"/>
          <a:ext cx="6336937" cy="484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 userDrawn="1">
            <p:extLst>
              <p:ext uri="{D42A27DB-BD31-4B8C-83A1-F6EECF244321}">
                <p14:modId xmlns:p14="http://schemas.microsoft.com/office/powerpoint/2010/main" val="1673424465"/>
              </p:ext>
            </p:extLst>
          </p:nvPr>
        </p:nvGraphicFramePr>
        <p:xfrm>
          <a:off x="343889" y="2198309"/>
          <a:ext cx="4934857" cy="338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 10"/>
          <p:cNvGraphicFramePr/>
          <p:nvPr userDrawn="1">
            <p:extLst>
              <p:ext uri="{D42A27DB-BD31-4B8C-83A1-F6EECF244321}">
                <p14:modId xmlns:p14="http://schemas.microsoft.com/office/powerpoint/2010/main" val="868764241"/>
              </p:ext>
            </p:extLst>
          </p:nvPr>
        </p:nvGraphicFramePr>
        <p:xfrm>
          <a:off x="5278746" y="44940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71083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D90EDB4-7AA5-413E-AB82-1C7EAD0AC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7E6D-101F-43CC-A31D-37EED0B5BC0F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626CAF8E-5963-411B-A9C5-EF2DD37CDA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83" b="-741"/>
          <a:stretch/>
        </p:blipFill>
        <p:spPr>
          <a:xfrm>
            <a:off x="3500566" y="404759"/>
            <a:ext cx="5836325" cy="524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08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A1ABA3-A445-40DB-BA7D-B456D3B0E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969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D28CED-02B0-47FF-8DFE-E116C388C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766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BEE356-A923-4A8B-8C52-C2E6ABB97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7E6D-101F-43CC-A31D-37EED0B5B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14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B14BC8-C9F6-4051-8B5E-DD18510A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448C06-2151-440D-804F-976005FD53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74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003B880-6799-4CF3-B137-FEFF338ED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74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9F6D4F-29E1-4B52-BACF-BD275C6DC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7E6D-101F-43CC-A31D-37EED0B5B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404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A98855-9776-40CB-9800-F8A471E16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B5C1F6-2036-4681-9DC9-E75723833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143E44-DAA3-4D0B-9600-96B1B37B2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368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A0C9B45-7856-4EDD-B140-17BAE66974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B8CB674-97F6-47DA-B403-008157D42E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368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B82EA9A-F274-4474-A7EC-CDD8CDD0A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7E6D-101F-43CC-A31D-37EED0B5B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07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2E18BB-75CA-4307-88F0-1E960B164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39B265-A041-4E04-8AFE-87C837B50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7E6D-101F-43CC-A31D-37EED0B5B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86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AFC616-AD37-4023-B399-A9DF96805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7E6D-101F-43CC-A31D-37EED0B5B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6724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EFE2B2-9DAC-41DB-831C-45D4140F5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270B77-F1E9-4E30-8F76-AA89F96BE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1C404B-AC52-4AB1-88FB-3CB53589B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FB102B-04D3-42B5-AF45-3E9884C2B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7E6D-101F-43CC-A31D-37EED0B5B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06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CE82BD-3F86-48F6-A716-522C75D07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04495AB-116B-46FC-A4BE-364E2951A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44710F1-E1F7-4CDE-9E73-4CD591A77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A7F8B5-BDC3-4A61-9D0E-50DB6E4F3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7E6D-101F-43CC-A31D-37EED0B5B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82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038488"/>
            <a:ext cx="12192000" cy="819509"/>
          </a:xfrm>
          <a:prstGeom prst="rect">
            <a:avLst/>
          </a:prstGeom>
          <a:solidFill>
            <a:srgbClr val="112445"/>
          </a:solidFill>
          <a:ln>
            <a:solidFill>
              <a:srgbClr val="1124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1" t="-5222" r="-549" b="19525"/>
          <a:stretch/>
        </p:blipFill>
        <p:spPr>
          <a:xfrm>
            <a:off x="834853" y="6132233"/>
            <a:ext cx="1141989" cy="413006"/>
          </a:xfrm>
          <a:prstGeom prst="rect">
            <a:avLst/>
          </a:prstGeom>
          <a:ln>
            <a:solidFill>
              <a:srgbClr val="112445"/>
            </a:solidFill>
          </a:ln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7EBCAE9-62B6-4A7D-8D4B-76D7F453AA6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20CDE6-E68B-4116-9B27-9BABCB6523E3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3834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 1</a:t>
            </a:r>
          </a:p>
          <a:p>
            <a:pPr lvl="2"/>
            <a:r>
              <a:rPr lang="fr-FR"/>
              <a:t>Sous-titre 2</a:t>
            </a:r>
          </a:p>
          <a:p>
            <a:pPr lvl="3"/>
            <a:r>
              <a:rPr lang="fr-FR"/>
              <a:t>Contenu principal</a:t>
            </a:r>
          </a:p>
          <a:p>
            <a:pPr lvl="4"/>
            <a:r>
              <a:rPr lang="fr-FR"/>
              <a:t>Contenu secondaire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4DC6B7-B619-4E22-A982-6B4E77FC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36631" y="6289507"/>
            <a:ext cx="1249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D197E6D-101F-43CC-A31D-37EED0B5BC0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155" y="6094707"/>
            <a:ext cx="665302" cy="707069"/>
          </a:xfrm>
          <a:prstGeom prst="rect">
            <a:avLst/>
          </a:prstGeom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EF7C67D2-71FB-1122-5B99-3E7AD942965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7" y="6092497"/>
            <a:ext cx="665302" cy="60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1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384152"/>
          </a:solidFill>
          <a:latin typeface="Raleway" panose="020B0003030101060003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384152"/>
          </a:solidFill>
          <a:latin typeface="Raleway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84152"/>
          </a:solidFill>
          <a:latin typeface="Raleway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84152"/>
          </a:solidFill>
          <a:latin typeface="Raleway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8415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8415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38488"/>
            <a:ext cx="12192000" cy="819509"/>
          </a:xfrm>
          <a:prstGeom prst="rect">
            <a:avLst/>
          </a:prstGeom>
          <a:solidFill>
            <a:srgbClr val="112445"/>
          </a:solidFill>
          <a:ln>
            <a:solidFill>
              <a:srgbClr val="1124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6207" y="62656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E62A4DA-952F-4D2C-B450-47598B12934B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1" t="-5222" r="-549" b="19525"/>
          <a:stretch/>
        </p:blipFill>
        <p:spPr>
          <a:xfrm>
            <a:off x="834853" y="6132233"/>
            <a:ext cx="1141989" cy="413006"/>
          </a:xfrm>
          <a:prstGeom prst="rect">
            <a:avLst/>
          </a:prstGeom>
          <a:ln>
            <a:solidFill>
              <a:srgbClr val="112445"/>
            </a:solidFill>
          </a:ln>
        </p:spPr>
      </p:pic>
      <p:sp>
        <p:nvSpPr>
          <p:cNvPr id="2" name="Rectangle 1"/>
          <p:cNvSpPr/>
          <p:nvPr userDrawn="1"/>
        </p:nvSpPr>
        <p:spPr>
          <a:xfrm>
            <a:off x="60385" y="0"/>
            <a:ext cx="12018404" cy="5956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7DAFBBBD-80CC-0448-5946-1681B188117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7" y="6092497"/>
            <a:ext cx="665302" cy="60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4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9" r:id="rId2"/>
    <p:sldLayoutId id="2147483677" r:id="rId3"/>
    <p:sldLayoutId id="214748367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svg"/><Relationship Id="rId7" Type="http://schemas.openxmlformats.org/officeDocument/2006/relationships/image" Target="../media/image114.sv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svg"/><Relationship Id="rId4" Type="http://schemas.openxmlformats.org/officeDocument/2006/relationships/image" Target="../media/image1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svg"/><Relationship Id="rId3" Type="http://schemas.openxmlformats.org/officeDocument/2006/relationships/image" Target="../media/image116.svg"/><Relationship Id="rId7" Type="http://schemas.openxmlformats.org/officeDocument/2006/relationships/image" Target="../media/image120.svg"/><Relationship Id="rId12" Type="http://schemas.openxmlformats.org/officeDocument/2006/relationships/image" Target="../media/image125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124.svg"/><Relationship Id="rId5" Type="http://schemas.openxmlformats.org/officeDocument/2006/relationships/image" Target="../media/image118.svg"/><Relationship Id="rId15" Type="http://schemas.openxmlformats.org/officeDocument/2006/relationships/hyperlink" Target="mailto:audrey@itbrm.com" TargetMode="External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svg"/><Relationship Id="rId14" Type="http://schemas.openxmlformats.org/officeDocument/2006/relationships/hyperlink" Target="http://www.itbrm.com/formati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sv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svg"/><Relationship Id="rId4" Type="http://schemas.openxmlformats.org/officeDocument/2006/relationships/image" Target="../media/image1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/>
          <p:cNvSpPr>
            <a:spLocks noGrp="1"/>
          </p:cNvSpPr>
          <p:nvPr>
            <p:ph type="ctrTitle"/>
          </p:nvPr>
        </p:nvSpPr>
        <p:spPr>
          <a:xfrm>
            <a:off x="5162549" y="2216150"/>
            <a:ext cx="7029450" cy="1819031"/>
          </a:xfrm>
        </p:spPr>
        <p:txBody>
          <a:bodyPr>
            <a:normAutofit/>
          </a:bodyPr>
          <a:lstStyle/>
          <a:p>
            <a:pPr algn="l"/>
            <a:r>
              <a:rPr lang="en-US" sz="3600"/>
              <a:t>FICHE</a:t>
            </a:r>
            <a:br>
              <a:rPr lang="en-US" sz="3600"/>
            </a:br>
            <a:r>
              <a:rPr lang="en-US" sz="3600"/>
              <a:t>PROGRAMME DE FORMATION</a:t>
            </a:r>
            <a:br>
              <a:rPr lang="en-US" sz="3600"/>
            </a:br>
            <a:endParaRPr lang="en-US" sz="3600"/>
          </a:p>
        </p:txBody>
      </p:sp>
      <p:sp>
        <p:nvSpPr>
          <p:cNvPr id="16" name="Sous-titre 15"/>
          <p:cNvSpPr>
            <a:spLocks noGrp="1"/>
          </p:cNvSpPr>
          <p:nvPr>
            <p:ph type="subTitle" idx="1"/>
          </p:nvPr>
        </p:nvSpPr>
        <p:spPr>
          <a:xfrm>
            <a:off x="11003901" y="4314072"/>
            <a:ext cx="1188098" cy="551225"/>
          </a:xfrm>
        </p:spPr>
        <p:txBody>
          <a:bodyPr>
            <a:normAutofit lnSpcReduction="10000"/>
          </a:bodyPr>
          <a:lstStyle/>
          <a:p>
            <a:r>
              <a:rPr lang="en-US" sz="3600"/>
              <a:t>2023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69DBF75A-B4F2-4CC1-BB21-DA05BB440C94}"/>
              </a:ext>
            </a:extLst>
          </p:cNvPr>
          <p:cNvSpPr txBox="1"/>
          <p:nvPr/>
        </p:nvSpPr>
        <p:spPr>
          <a:xfrm>
            <a:off x="5245100" y="3373422"/>
            <a:ext cx="248194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fr-FR" sz="700" i="1">
                <a:effectLst/>
                <a:latin typeface="Raleway" panose="020B0503030101060003" pitchFamily="34" charset="0"/>
                <a:ea typeface="Helvetica" panose="020B0604020202020204" pitchFamily="34" charset="0"/>
              </a:rPr>
              <a:t>N° Déclaration Activité Formation : 93 06 07497 06</a:t>
            </a:r>
            <a:endParaRPr lang="fr-FR" sz="900">
              <a:effectLst/>
              <a:latin typeface="Helvetica" panose="020B0604020202020204" pitchFamily="34" charset="0"/>
              <a:ea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90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838198" y="1807048"/>
            <a:ext cx="5257800" cy="91174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fr-FR" sz="1050" b="1" dirty="0">
                <a:latin typeface="Raleway"/>
              </a:rPr>
              <a:t>Objectifs pédagogiques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fr-FR" sz="1000" dirty="0">
                <a:latin typeface="Raleway"/>
              </a:rPr>
              <a:t>Dessiner et lancer un scénario de marketing automatisé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fr-FR" sz="1000" dirty="0">
                <a:latin typeface="Raleway"/>
              </a:rPr>
              <a:t>Appréhender les outils de création d’</a:t>
            </a:r>
            <a:r>
              <a:rPr lang="fr-FR" sz="1000" dirty="0" err="1">
                <a:latin typeface="Raleway"/>
              </a:rPr>
              <a:t>Account</a:t>
            </a:r>
            <a:r>
              <a:rPr lang="fr-FR" sz="1000" dirty="0">
                <a:latin typeface="Raleway"/>
              </a:rPr>
              <a:t> Engagement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fr-FR" sz="1000" dirty="0">
                <a:latin typeface="Raleway"/>
              </a:rPr>
              <a:t>Identifier et qualifier des prospects à fort potentiel 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fr-FR" sz="1000" dirty="0">
                <a:latin typeface="Raleway"/>
              </a:rPr>
              <a:t>Evaluer les retombées de vos actions marketing 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fr-FR" sz="1000" dirty="0">
                <a:latin typeface="Raleway"/>
              </a:rPr>
              <a:t>Appliquer les bonne pratiques RGPD</a:t>
            </a:r>
            <a:endParaRPr lang="fr-FR" sz="1000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B99E4C87-B8E8-4FFD-8CD3-2D23E316A10C}"/>
              </a:ext>
            </a:extLst>
          </p:cNvPr>
          <p:cNvSpPr txBox="1">
            <a:spLocks/>
          </p:cNvSpPr>
          <p:nvPr/>
        </p:nvSpPr>
        <p:spPr>
          <a:xfrm>
            <a:off x="838198" y="2799842"/>
            <a:ext cx="5257800" cy="6974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84152"/>
                </a:solidFill>
                <a:latin typeface="Ralewa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84152"/>
                </a:solidFill>
                <a:latin typeface="Raleway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84152"/>
                </a:solidFill>
                <a:latin typeface="Raleway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841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841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1050" b="1" dirty="0">
                <a:latin typeface="Raleway"/>
              </a:rPr>
              <a:t>Public concerné 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fr-FR" sz="1000" dirty="0">
                <a:latin typeface="Raleway"/>
              </a:rPr>
              <a:t>Utilisateur d’</a:t>
            </a:r>
            <a:r>
              <a:rPr lang="fr-FR" sz="1000" dirty="0" err="1">
                <a:latin typeface="Raleway"/>
              </a:rPr>
              <a:t>Account</a:t>
            </a:r>
            <a:r>
              <a:rPr lang="fr-FR" sz="1000" dirty="0">
                <a:latin typeface="Raleway"/>
              </a:rPr>
              <a:t> Engagement : débutant/intermédiaire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fr-FR" sz="1000" dirty="0"/>
              <a:t>Directeur Marketing, Utilisateur Marketing, Chargé(e) de Communication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A3AB2E59-890F-4FB3-A0E5-81582CECAFF4}"/>
              </a:ext>
            </a:extLst>
          </p:cNvPr>
          <p:cNvGrpSpPr/>
          <p:nvPr/>
        </p:nvGrpSpPr>
        <p:grpSpPr>
          <a:xfrm>
            <a:off x="838198" y="3652557"/>
            <a:ext cx="5237955" cy="697414"/>
            <a:chOff x="838198" y="3652557"/>
            <a:chExt cx="5237955" cy="697414"/>
          </a:xfrm>
        </p:grpSpPr>
        <p:sp>
          <p:nvSpPr>
            <p:cNvPr id="9" name="Content Placeholder 7">
              <a:extLst>
                <a:ext uri="{FF2B5EF4-FFF2-40B4-BE49-F238E27FC236}">
                  <a16:creationId xmlns:a16="http://schemas.microsoft.com/office/drawing/2014/main" id="{BD185047-0E90-4CD9-B578-887777E4D2F2}"/>
                </a:ext>
              </a:extLst>
            </p:cNvPr>
            <p:cNvSpPr txBox="1">
              <a:spLocks/>
            </p:cNvSpPr>
            <p:nvPr/>
          </p:nvSpPr>
          <p:spPr>
            <a:xfrm>
              <a:off x="838198" y="3652557"/>
              <a:ext cx="2317954" cy="69741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rgbClr val="384152"/>
                  </a:solidFill>
                  <a:latin typeface="Raleway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384152"/>
                  </a:solidFill>
                  <a:latin typeface="Raleway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384152"/>
                  </a:solidFill>
                  <a:latin typeface="Raleway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38415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38415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r-FR" sz="1050" b="1" dirty="0">
                  <a:latin typeface="Raleway"/>
                </a:rPr>
                <a:t>Prérequis</a:t>
              </a:r>
            </a:p>
            <a:p>
              <a:pPr marL="285750" indent="-285750">
                <a:spcBef>
                  <a:spcPts val="0"/>
                </a:spcBef>
                <a:buFontTx/>
                <a:buChar char="-"/>
              </a:pPr>
              <a:r>
                <a:rPr lang="fr-FR" sz="1000" dirty="0">
                  <a:latin typeface="Raleway"/>
                </a:rPr>
                <a:t>Disposer d’un accès à l’application Pardot </a:t>
              </a:r>
            </a:p>
          </p:txBody>
        </p:sp>
        <p:sp>
          <p:nvSpPr>
            <p:cNvPr id="10" name="Content Placeholder 7">
              <a:extLst>
                <a:ext uri="{FF2B5EF4-FFF2-40B4-BE49-F238E27FC236}">
                  <a16:creationId xmlns:a16="http://schemas.microsoft.com/office/drawing/2014/main" id="{6110E462-5C0D-4666-8230-49AD247EFF8B}"/>
                </a:ext>
              </a:extLst>
            </p:cNvPr>
            <p:cNvSpPr txBox="1">
              <a:spLocks/>
            </p:cNvSpPr>
            <p:nvPr/>
          </p:nvSpPr>
          <p:spPr>
            <a:xfrm>
              <a:off x="3228553" y="3652557"/>
              <a:ext cx="2847600" cy="69741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rgbClr val="384152"/>
                  </a:solidFill>
                  <a:latin typeface="Raleway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384152"/>
                  </a:solidFill>
                  <a:latin typeface="Raleway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384152"/>
                  </a:solidFill>
                  <a:latin typeface="Raleway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38415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38415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r-FR" sz="1050" b="1" dirty="0">
                  <a:latin typeface="Raleway"/>
                </a:rPr>
                <a:t>Déroulement</a:t>
              </a:r>
            </a:p>
            <a:p>
              <a:pPr marL="285750" indent="-285750">
                <a:spcBef>
                  <a:spcPts val="0"/>
                </a:spcBef>
                <a:buFontTx/>
                <a:buChar char="-"/>
              </a:pPr>
              <a:r>
                <a:rPr lang="fr-FR" sz="1000" dirty="0">
                  <a:latin typeface="Raleway"/>
                </a:rPr>
                <a:t>7 heures - de 9h à 13h et de 14h à 17h</a:t>
              </a:r>
            </a:p>
            <a:p>
              <a:pPr marL="285750" indent="-285750">
                <a:spcBef>
                  <a:spcPts val="0"/>
                </a:spcBef>
                <a:buFontTx/>
                <a:buChar char="-"/>
              </a:pPr>
              <a:r>
                <a:rPr lang="fr-FR" sz="1000" dirty="0">
                  <a:latin typeface="Raleway"/>
                </a:rPr>
                <a:t>En distanciel via Teams</a:t>
              </a:r>
              <a:endParaRPr lang="fr-FR" sz="1000" dirty="0"/>
            </a:p>
          </p:txBody>
        </p:sp>
      </p:grp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509C178-ECF3-422B-A1F1-8A1A681F3EAE}"/>
              </a:ext>
            </a:extLst>
          </p:cNvPr>
          <p:cNvSpPr txBox="1">
            <a:spLocks/>
          </p:cNvSpPr>
          <p:nvPr/>
        </p:nvSpPr>
        <p:spPr>
          <a:xfrm>
            <a:off x="6724650" y="2045199"/>
            <a:ext cx="4497220" cy="41895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84152"/>
                </a:solidFill>
                <a:latin typeface="Ralewa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84152"/>
                </a:solidFill>
                <a:latin typeface="Raleway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84152"/>
                </a:solidFill>
                <a:latin typeface="Raleway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841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841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solidFill>
                  <a:schemeClr val="accent1"/>
                </a:solidFill>
                <a:latin typeface="Raleway"/>
              </a:rPr>
              <a:t>Module 1 : Les principaux concepts de Pardot</a:t>
            </a:r>
          </a:p>
          <a:p>
            <a:pPr marL="971550" lvl="1" indent="-285750">
              <a:buFontTx/>
              <a:buChar char="-"/>
            </a:pPr>
            <a:r>
              <a:rPr lang="fr-FR" sz="800" dirty="0">
                <a:latin typeface="Raleway"/>
              </a:rPr>
              <a:t>Connexion bidirectionnelle entre Pardot et Salesforce </a:t>
            </a:r>
          </a:p>
          <a:p>
            <a:pPr marL="971550" lvl="1" indent="-285750">
              <a:buFontTx/>
              <a:buChar char="-"/>
            </a:pPr>
            <a:r>
              <a:rPr lang="fr-FR" sz="800" dirty="0">
                <a:latin typeface="Raleway"/>
              </a:rPr>
              <a:t>La terminologie de Pardot </a:t>
            </a:r>
          </a:p>
          <a:p>
            <a:pPr marL="971550" lvl="1" indent="-285750">
              <a:buFontTx/>
              <a:buChar char="-"/>
            </a:pPr>
            <a:r>
              <a:rPr lang="fr-FR" sz="800" dirty="0">
                <a:latin typeface="Raleway"/>
              </a:rPr>
              <a:t>Les campagnes connectées  </a:t>
            </a:r>
          </a:p>
          <a:p>
            <a:r>
              <a:rPr lang="fr-FR" sz="1050" dirty="0">
                <a:solidFill>
                  <a:schemeClr val="accent1"/>
                </a:solidFill>
                <a:latin typeface="Raleway"/>
              </a:rPr>
              <a:t>Module 2 : Les outils de création </a:t>
            </a:r>
          </a:p>
          <a:p>
            <a:pPr marL="971550" lvl="1" indent="-285750">
              <a:buFontTx/>
              <a:buChar char="-"/>
            </a:pPr>
            <a:r>
              <a:rPr lang="fr-FR" sz="800" dirty="0">
                <a:latin typeface="Raleway"/>
              </a:rPr>
              <a:t>Les modèles d’e-mails et contenu d’e-mail </a:t>
            </a:r>
          </a:p>
          <a:p>
            <a:pPr marL="971550" lvl="1" indent="-285750">
              <a:buFontTx/>
              <a:buChar char="-"/>
            </a:pPr>
            <a:r>
              <a:rPr lang="fr-FR" sz="800" dirty="0">
                <a:latin typeface="Raleway"/>
              </a:rPr>
              <a:t>Récoler de la donnée par des formulaires </a:t>
            </a:r>
          </a:p>
          <a:p>
            <a:pPr marL="971550" lvl="1" indent="-285750">
              <a:buFontTx/>
              <a:buChar char="-"/>
            </a:pPr>
            <a:r>
              <a:rPr lang="fr-FR" sz="800" dirty="0">
                <a:latin typeface="Raleway"/>
              </a:rPr>
              <a:t>Construire une page d’atterrissage </a:t>
            </a:r>
          </a:p>
          <a:p>
            <a:r>
              <a:rPr lang="fr-FR" sz="1050" dirty="0">
                <a:solidFill>
                  <a:schemeClr val="accent1"/>
                </a:solidFill>
                <a:latin typeface="Raleway"/>
              </a:rPr>
              <a:t>Module 3 : Les outils d’automatisation</a:t>
            </a:r>
          </a:p>
          <a:p>
            <a:pPr marL="971550" lvl="1" indent="-285750">
              <a:buFontTx/>
              <a:buChar char="-"/>
            </a:pPr>
            <a:r>
              <a:rPr lang="fr-FR" sz="800" dirty="0">
                <a:latin typeface="Raleway"/>
              </a:rPr>
              <a:t>Les listes ; statiques et dynamiques</a:t>
            </a:r>
          </a:p>
          <a:p>
            <a:pPr marL="971550" lvl="1" indent="-285750">
              <a:buFontTx/>
              <a:buChar char="-"/>
            </a:pPr>
            <a:r>
              <a:rPr lang="fr-FR" sz="800" dirty="0">
                <a:latin typeface="Raleway"/>
              </a:rPr>
              <a:t>Les règles de segmentation</a:t>
            </a:r>
          </a:p>
          <a:p>
            <a:pPr marL="971550" lvl="1" indent="-285750">
              <a:buFontTx/>
              <a:buChar char="-"/>
            </a:pPr>
            <a:r>
              <a:rPr lang="fr-FR" sz="800" dirty="0">
                <a:latin typeface="Raleway"/>
              </a:rPr>
              <a:t>Les règles d’automatisation</a:t>
            </a:r>
          </a:p>
          <a:p>
            <a:pPr marL="971550" lvl="1" indent="-285750">
              <a:buFontTx/>
              <a:buChar char="-"/>
            </a:pPr>
            <a:r>
              <a:rPr lang="fr-FR" sz="800" dirty="0">
                <a:latin typeface="Raleway"/>
              </a:rPr>
              <a:t>Les actions complémentaires</a:t>
            </a:r>
          </a:p>
          <a:p>
            <a:pPr marL="971550" lvl="1" indent="-285750">
              <a:buFontTx/>
              <a:buChar char="-"/>
            </a:pPr>
            <a:r>
              <a:rPr lang="fr-FR" sz="800" dirty="0">
                <a:latin typeface="Raleway"/>
              </a:rPr>
              <a:t>Programme d’Engagement Studio </a:t>
            </a:r>
          </a:p>
          <a:p>
            <a:r>
              <a:rPr lang="fr-FR" sz="1050" dirty="0">
                <a:solidFill>
                  <a:schemeClr val="accent1"/>
                </a:solidFill>
                <a:latin typeface="Raleway"/>
              </a:rPr>
              <a:t>Module 4 : </a:t>
            </a:r>
            <a:r>
              <a:rPr lang="fr-FR" sz="1050">
                <a:solidFill>
                  <a:schemeClr val="accent1"/>
                </a:solidFill>
                <a:latin typeface="Raleway"/>
              </a:rPr>
              <a:t>Les meilleures </a:t>
            </a:r>
            <a:r>
              <a:rPr lang="fr-FR" sz="1050" dirty="0">
                <a:solidFill>
                  <a:schemeClr val="accent1"/>
                </a:solidFill>
                <a:latin typeface="Raleway"/>
              </a:rPr>
              <a:t>pratiques </a:t>
            </a:r>
          </a:p>
          <a:p>
            <a:pPr marL="971550" lvl="1" indent="-285750">
              <a:buFontTx/>
              <a:buChar char="-"/>
            </a:pPr>
            <a:r>
              <a:rPr lang="fr-FR" sz="800" dirty="0" err="1">
                <a:latin typeface="Raleway"/>
              </a:rPr>
              <a:t>Grading</a:t>
            </a:r>
            <a:r>
              <a:rPr lang="fr-FR" sz="800" dirty="0">
                <a:latin typeface="Raleway"/>
              </a:rPr>
              <a:t>/</a:t>
            </a:r>
            <a:r>
              <a:rPr lang="fr-FR" sz="800" dirty="0" err="1">
                <a:latin typeface="Raleway"/>
              </a:rPr>
              <a:t>Scoring</a:t>
            </a:r>
            <a:r>
              <a:rPr lang="fr-FR" sz="800" dirty="0">
                <a:latin typeface="Raleway"/>
              </a:rPr>
              <a:t> </a:t>
            </a:r>
          </a:p>
          <a:p>
            <a:pPr marL="971550" lvl="1" indent="-285750">
              <a:buFontTx/>
              <a:buChar char="-"/>
            </a:pPr>
            <a:r>
              <a:rPr lang="fr-FR" sz="800" dirty="0">
                <a:latin typeface="Raleway"/>
              </a:rPr>
              <a:t>Outils d’analyse et de </a:t>
            </a:r>
            <a:r>
              <a:rPr lang="fr-FR" sz="800" dirty="0" err="1">
                <a:latin typeface="Raleway"/>
              </a:rPr>
              <a:t>reporting</a:t>
            </a:r>
            <a:r>
              <a:rPr lang="fr-FR" sz="800" dirty="0">
                <a:latin typeface="Raleway"/>
              </a:rPr>
              <a:t> </a:t>
            </a:r>
          </a:p>
          <a:p>
            <a:pPr marL="971550" lvl="1" indent="-285750">
              <a:buFontTx/>
              <a:buChar char="-"/>
            </a:pPr>
            <a:r>
              <a:rPr lang="fr-FR" sz="800" dirty="0">
                <a:latin typeface="Raleway"/>
              </a:rPr>
              <a:t>Notions RGPD </a:t>
            </a:r>
          </a:p>
          <a:p>
            <a:pPr marL="971550" lvl="1" indent="-285750">
              <a:buFontTx/>
              <a:buChar char="-"/>
            </a:pPr>
            <a:endParaRPr lang="fr-FR" sz="800" dirty="0">
              <a:latin typeface="Raleway"/>
            </a:endParaRPr>
          </a:p>
          <a:p>
            <a:pPr marL="971550" lvl="1" indent="-285750">
              <a:buFontTx/>
              <a:buChar char="-"/>
            </a:pPr>
            <a:endParaRPr lang="fr-FR" sz="800" dirty="0">
              <a:latin typeface="Raleway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885810B0-14FD-4418-8339-3235FA6990BF}"/>
              </a:ext>
            </a:extLst>
          </p:cNvPr>
          <p:cNvGrpSpPr/>
          <p:nvPr/>
        </p:nvGrpSpPr>
        <p:grpSpPr>
          <a:xfrm>
            <a:off x="838198" y="4401602"/>
            <a:ext cx="4708309" cy="1078279"/>
            <a:chOff x="838198" y="4401602"/>
            <a:chExt cx="4708309" cy="1078279"/>
          </a:xfrm>
        </p:grpSpPr>
        <p:sp>
          <p:nvSpPr>
            <p:cNvPr id="12" name="Content Placeholder 7">
              <a:extLst>
                <a:ext uri="{FF2B5EF4-FFF2-40B4-BE49-F238E27FC236}">
                  <a16:creationId xmlns:a16="http://schemas.microsoft.com/office/drawing/2014/main" id="{8B0B2928-3A8D-4322-A484-C19F6ABFFCB3}"/>
                </a:ext>
              </a:extLst>
            </p:cNvPr>
            <p:cNvSpPr txBox="1">
              <a:spLocks/>
            </p:cNvSpPr>
            <p:nvPr/>
          </p:nvSpPr>
          <p:spPr>
            <a:xfrm>
              <a:off x="838198" y="4401602"/>
              <a:ext cx="2113628" cy="1078279"/>
            </a:xfrm>
            <a:prstGeom prst="rect">
              <a:avLst/>
            </a:prstGeom>
            <a:solidFill>
              <a:srgbClr val="FEF3EC"/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rgbClr val="384152"/>
                  </a:solidFill>
                  <a:latin typeface="Raleway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384152"/>
                  </a:solidFill>
                  <a:latin typeface="Raleway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384152"/>
                  </a:solidFill>
                  <a:latin typeface="Raleway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38415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38415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r-FR" sz="1050" b="1" dirty="0">
                  <a:latin typeface="Raleway"/>
                </a:rPr>
                <a:t>Moyens</a:t>
              </a:r>
            </a:p>
            <a:p>
              <a:pPr marL="285750" indent="-285750">
                <a:spcBef>
                  <a:spcPts val="0"/>
                </a:spcBef>
                <a:buFontTx/>
                <a:buChar char="-"/>
              </a:pPr>
              <a:r>
                <a:rPr lang="fr-FR" sz="1000" dirty="0">
                  <a:latin typeface="Raleway"/>
                </a:rPr>
                <a:t>1 ordinateur par personne</a:t>
              </a:r>
            </a:p>
            <a:p>
              <a:pPr marL="285750" indent="-285750">
                <a:spcBef>
                  <a:spcPts val="0"/>
                </a:spcBef>
                <a:buFontTx/>
                <a:buChar char="-"/>
              </a:pPr>
              <a:r>
                <a:rPr lang="fr-FR" sz="1000" dirty="0">
                  <a:latin typeface="Raleway"/>
                </a:rPr>
                <a:t>Une connexion à internet</a:t>
              </a:r>
            </a:p>
            <a:p>
              <a:pPr marL="285750" indent="-285750">
                <a:spcBef>
                  <a:spcPts val="0"/>
                </a:spcBef>
                <a:buFontTx/>
                <a:buChar char="-"/>
              </a:pPr>
              <a:r>
                <a:rPr lang="fr-FR" sz="1000" dirty="0">
                  <a:latin typeface="Raleway"/>
                </a:rPr>
                <a:t>1 accès Pardot avec une </a:t>
              </a:r>
              <a:r>
                <a:rPr lang="fr-FR" sz="1000" dirty="0" err="1">
                  <a:latin typeface="Raleway"/>
                </a:rPr>
                <a:t>org</a:t>
              </a:r>
              <a:r>
                <a:rPr lang="fr-FR" sz="1000" dirty="0">
                  <a:latin typeface="Raleway"/>
                </a:rPr>
                <a:t> de dev Salesforce</a:t>
              </a:r>
            </a:p>
            <a:p>
              <a:pPr marL="285750" indent="-285750">
                <a:spcBef>
                  <a:spcPts val="0"/>
                </a:spcBef>
                <a:buFontTx/>
                <a:buChar char="-"/>
              </a:pPr>
              <a:r>
                <a:rPr lang="fr-FR" sz="1000" dirty="0">
                  <a:latin typeface="Raleway"/>
                </a:rPr>
                <a:t>1 présentation PowerPoint</a:t>
              </a:r>
            </a:p>
            <a:p>
              <a:pPr marL="285750" indent="-285750">
                <a:spcBef>
                  <a:spcPts val="0"/>
                </a:spcBef>
                <a:buFontTx/>
                <a:buChar char="-"/>
              </a:pPr>
              <a:endParaRPr lang="fr-FR" sz="1050" dirty="0">
                <a:latin typeface="Raleway"/>
              </a:endParaRPr>
            </a:p>
            <a:p>
              <a:pPr marL="285750" indent="-285750">
                <a:spcBef>
                  <a:spcPts val="0"/>
                </a:spcBef>
                <a:buFontTx/>
                <a:buChar char="-"/>
              </a:pPr>
              <a:endParaRPr lang="fr-FR" sz="1050" dirty="0"/>
            </a:p>
          </p:txBody>
        </p:sp>
        <p:sp>
          <p:nvSpPr>
            <p:cNvPr id="13" name="Content Placeholder 7">
              <a:extLst>
                <a:ext uri="{FF2B5EF4-FFF2-40B4-BE49-F238E27FC236}">
                  <a16:creationId xmlns:a16="http://schemas.microsoft.com/office/drawing/2014/main" id="{14EB1C4A-BABF-4C98-B61E-BCBCE7C66354}"/>
                </a:ext>
              </a:extLst>
            </p:cNvPr>
            <p:cNvSpPr txBox="1">
              <a:spLocks/>
            </p:cNvSpPr>
            <p:nvPr/>
          </p:nvSpPr>
          <p:spPr>
            <a:xfrm>
              <a:off x="3228553" y="4401602"/>
              <a:ext cx="2317954" cy="1078279"/>
            </a:xfrm>
            <a:prstGeom prst="rect">
              <a:avLst/>
            </a:prstGeom>
            <a:solidFill>
              <a:srgbClr val="FEF3EC"/>
            </a:solidFill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rgbClr val="384152"/>
                  </a:solidFill>
                  <a:latin typeface="Raleway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384152"/>
                  </a:solidFill>
                  <a:latin typeface="Raleway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384152"/>
                  </a:solidFill>
                  <a:latin typeface="Raleway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38415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38415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r-FR" sz="1050" b="1" dirty="0">
                  <a:latin typeface="Raleway"/>
                </a:rPr>
                <a:t>Méthodes</a:t>
              </a:r>
            </a:p>
            <a:p>
              <a:pPr marL="285750" indent="-285750">
                <a:spcBef>
                  <a:spcPts val="0"/>
                </a:spcBef>
                <a:buFontTx/>
                <a:buChar char="-"/>
              </a:pPr>
              <a:r>
                <a:rPr lang="fr-FR" sz="1000" dirty="0">
                  <a:latin typeface="Raleway"/>
                </a:rPr>
                <a:t>Explication théorique </a:t>
              </a:r>
            </a:p>
            <a:p>
              <a:pPr marL="285750" indent="-285750">
                <a:spcBef>
                  <a:spcPts val="0"/>
                </a:spcBef>
                <a:buFontTx/>
                <a:buChar char="-"/>
              </a:pPr>
              <a:r>
                <a:rPr lang="fr-FR" sz="1000" dirty="0">
                  <a:latin typeface="Raleway"/>
                </a:rPr>
                <a:t>Démonstration</a:t>
              </a:r>
            </a:p>
            <a:p>
              <a:pPr marL="285750" indent="-285750">
                <a:spcBef>
                  <a:spcPts val="0"/>
                </a:spcBef>
                <a:buFontTx/>
                <a:buChar char="-"/>
              </a:pPr>
              <a:r>
                <a:rPr lang="fr-FR" sz="1000" dirty="0">
                  <a:latin typeface="Raleway"/>
                </a:rPr>
                <a:t>Exercices pratiques</a:t>
              </a:r>
            </a:p>
            <a:p>
              <a:pPr marL="285750" indent="-285750">
                <a:spcBef>
                  <a:spcPts val="0"/>
                </a:spcBef>
                <a:buFontTx/>
                <a:buChar char="-"/>
              </a:pPr>
              <a:r>
                <a:rPr lang="fr-FR" sz="1000" dirty="0">
                  <a:latin typeface="Raleway"/>
                </a:rPr>
                <a:t>Débriefing de l’exercice</a:t>
              </a:r>
            </a:p>
            <a:p>
              <a:pPr marL="285750" indent="-285750">
                <a:spcBef>
                  <a:spcPts val="0"/>
                </a:spcBef>
                <a:buFontTx/>
                <a:buChar char="-"/>
              </a:pPr>
              <a:endParaRPr lang="fr-FR" sz="1050" dirty="0"/>
            </a:p>
          </p:txBody>
        </p:sp>
      </p:grpSp>
      <p:sp>
        <p:nvSpPr>
          <p:cNvPr id="14" name="Title 6">
            <a:extLst>
              <a:ext uri="{FF2B5EF4-FFF2-40B4-BE49-F238E27FC236}">
                <a16:creationId xmlns:a16="http://schemas.microsoft.com/office/drawing/2014/main" id="{9BD95C69-26E7-4977-B226-986AA376681B}"/>
              </a:ext>
            </a:extLst>
          </p:cNvPr>
          <p:cNvSpPr txBox="1">
            <a:spLocks/>
          </p:cNvSpPr>
          <p:nvPr/>
        </p:nvSpPr>
        <p:spPr>
          <a:xfrm>
            <a:off x="1358104" y="975703"/>
            <a:ext cx="9475787" cy="54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84152"/>
                </a:solidFill>
                <a:latin typeface="Raleway" panose="020B00030301010600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FR" sz="1050" dirty="0">
                <a:latin typeface="Raleway"/>
              </a:rPr>
              <a:t>Cette formation a pour objectif de vous aider à repérer des prospects à fort potentiel, grâce à un processus de maturation automatique, définit au sein de </a:t>
            </a:r>
            <a:r>
              <a:rPr lang="fr-FR" sz="1050" dirty="0" err="1">
                <a:latin typeface="Raleway"/>
              </a:rPr>
              <a:t>Account</a:t>
            </a:r>
            <a:r>
              <a:rPr lang="fr-FR" sz="1050" dirty="0">
                <a:latin typeface="Raleway"/>
              </a:rPr>
              <a:t> Engagement (Pardot). </a:t>
            </a:r>
            <a:r>
              <a:rPr lang="fr-FR" sz="1050" dirty="0">
                <a:solidFill>
                  <a:srgbClr val="384152"/>
                </a:solidFill>
                <a:latin typeface="Raleway"/>
                <a:ea typeface="+mj-ea"/>
                <a:cs typeface="+mj-cs"/>
              </a:rPr>
              <a:t>Apprenez à automatiser les actions qui amènent vos prospects jusqu’au point où les commerciaux peuvent les approcher directement pour conclure une vente et entamer une relation à long terme.</a:t>
            </a:r>
          </a:p>
          <a:p>
            <a:pPr algn="ctr"/>
            <a:endParaRPr lang="fr-FR" sz="1050" dirty="0">
              <a:latin typeface="Raleway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302C4AA-F87C-4D06-8A68-0D55E8898B82}"/>
              </a:ext>
            </a:extLst>
          </p:cNvPr>
          <p:cNvSpPr txBox="1"/>
          <p:nvPr/>
        </p:nvSpPr>
        <p:spPr>
          <a:xfrm>
            <a:off x="1358105" y="276722"/>
            <a:ext cx="947578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accent1"/>
                </a:solidFill>
                <a:effectLst/>
                <a:latin typeface="Raleway" panose="020B0503030101060003" pitchFamily="34" charset="0"/>
                <a:ea typeface="Arial Unicode MS"/>
              </a:rPr>
              <a:t>Parcours de Formation Utilisateurs </a:t>
            </a:r>
            <a:r>
              <a:rPr lang="fr-FR" sz="1600" b="1" dirty="0" err="1">
                <a:solidFill>
                  <a:schemeClr val="accent1"/>
                </a:solidFill>
                <a:latin typeface="Raleway" panose="020B0503030101060003" pitchFamily="34" charset="0"/>
                <a:ea typeface="Arial Unicode MS"/>
              </a:rPr>
              <a:t>Account</a:t>
            </a:r>
            <a:r>
              <a:rPr lang="fr-FR" sz="1600" b="1" dirty="0">
                <a:solidFill>
                  <a:schemeClr val="accent1"/>
                </a:solidFill>
                <a:latin typeface="Raleway" panose="020B0503030101060003" pitchFamily="34" charset="0"/>
                <a:ea typeface="Arial Unicode MS"/>
              </a:rPr>
              <a:t> Engagement</a:t>
            </a:r>
            <a:r>
              <a:rPr lang="fr-FR" sz="1600" b="1" dirty="0">
                <a:solidFill>
                  <a:schemeClr val="accent1"/>
                </a:solidFill>
                <a:effectLst/>
                <a:latin typeface="Raleway" panose="020B0503030101060003" pitchFamily="34" charset="0"/>
                <a:ea typeface="Arial Unicode MS"/>
              </a:rPr>
              <a:t> : Automatiser ses actions Marketing  </a:t>
            </a:r>
            <a:br>
              <a:rPr lang="fr-FR" b="1" dirty="0">
                <a:solidFill>
                  <a:schemeClr val="accent1"/>
                </a:solidFill>
                <a:effectLst/>
                <a:latin typeface="Raleway" panose="020B0503030101060003" pitchFamily="34" charset="0"/>
                <a:ea typeface="Arial Unicode MS"/>
              </a:rPr>
            </a:br>
            <a:r>
              <a:rPr lang="fr-FR" sz="1600" dirty="0">
                <a:solidFill>
                  <a:schemeClr val="accent1"/>
                </a:solidFill>
                <a:effectLst/>
                <a:latin typeface="Raleway" panose="020B0503030101060003" pitchFamily="34" charset="0"/>
                <a:ea typeface="Arial Unicode MS"/>
              </a:rPr>
              <a:t>avec </a:t>
            </a:r>
            <a:r>
              <a:rPr lang="fr-FR" sz="1600" dirty="0" err="1">
                <a:solidFill>
                  <a:schemeClr val="accent1"/>
                </a:solidFill>
                <a:latin typeface="Raleway" panose="020B0503030101060003" pitchFamily="34" charset="0"/>
              </a:rPr>
              <a:t>Account</a:t>
            </a:r>
            <a:r>
              <a:rPr lang="fr-FR" sz="1600" dirty="0">
                <a:solidFill>
                  <a:schemeClr val="accent1"/>
                </a:solidFill>
                <a:latin typeface="Raleway" panose="020B0503030101060003" pitchFamily="34" charset="0"/>
              </a:rPr>
              <a:t> Engagement  Lightning </a:t>
            </a:r>
            <a:r>
              <a:rPr lang="fr-FR" sz="1600" dirty="0">
                <a:solidFill>
                  <a:schemeClr val="accent1"/>
                </a:solidFill>
                <a:effectLst/>
                <a:latin typeface="Raleway" panose="020B0503030101060003" pitchFamily="34" charset="0"/>
                <a:ea typeface="Arial Unicode MS"/>
              </a:rPr>
              <a:t>Expérience</a:t>
            </a:r>
            <a:endParaRPr lang="fr-FR" sz="1600" dirty="0">
              <a:solidFill>
                <a:schemeClr val="accent1"/>
              </a:solidFill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9E28064A-4A88-499B-A592-A79922504FAA}"/>
              </a:ext>
            </a:extLst>
          </p:cNvPr>
          <p:cNvCxnSpPr>
            <a:cxnSpLocks/>
          </p:cNvCxnSpPr>
          <p:nvPr/>
        </p:nvCxnSpPr>
        <p:spPr>
          <a:xfrm>
            <a:off x="5983915" y="1593850"/>
            <a:ext cx="0" cy="3886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que 4" descr="Mille contour">
            <a:extLst>
              <a:ext uri="{FF2B5EF4-FFF2-40B4-BE49-F238E27FC236}">
                <a16:creationId xmlns:a16="http://schemas.microsoft.com/office/drawing/2014/main" id="{E92EDF9F-D3E2-4225-8636-958769687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902" y="1678251"/>
            <a:ext cx="468048" cy="468048"/>
          </a:xfrm>
          <a:prstGeom prst="rect">
            <a:avLst/>
          </a:prstGeom>
        </p:spPr>
      </p:pic>
      <p:pic>
        <p:nvPicPr>
          <p:cNvPr id="16" name="Graphique 15" descr="Public cible contour">
            <a:extLst>
              <a:ext uri="{FF2B5EF4-FFF2-40B4-BE49-F238E27FC236}">
                <a16:creationId xmlns:a16="http://schemas.microsoft.com/office/drawing/2014/main" id="{B1D77D5A-202B-49BC-B0AB-52E05C9224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902" y="2680501"/>
            <a:ext cx="468048" cy="468048"/>
          </a:xfrm>
          <a:prstGeom prst="rect">
            <a:avLst/>
          </a:prstGeom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id="{83F17459-C8CE-427F-811B-F11FA35E2D3A}"/>
              </a:ext>
            </a:extLst>
          </p:cNvPr>
          <p:cNvGrpSpPr/>
          <p:nvPr/>
        </p:nvGrpSpPr>
        <p:grpSpPr>
          <a:xfrm>
            <a:off x="6040085" y="1566165"/>
            <a:ext cx="6682484" cy="580134"/>
            <a:chOff x="6040085" y="1566165"/>
            <a:chExt cx="6682484" cy="580134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B4C6A6A8-B8A9-41DB-B18C-DAADFC308541}"/>
                </a:ext>
              </a:extLst>
            </p:cNvPr>
            <p:cNvSpPr txBox="1"/>
            <p:nvPr/>
          </p:nvSpPr>
          <p:spPr>
            <a:xfrm>
              <a:off x="6620219" y="1676243"/>
              <a:ext cx="610235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100" b="1">
                  <a:latin typeface="Raleway"/>
                </a:rPr>
                <a:t>CONTENU PÉDAGOGIQUE</a:t>
              </a:r>
              <a:endParaRPr lang="fr-FR" sz="1100">
                <a:latin typeface="Raleway"/>
              </a:endParaRPr>
            </a:p>
          </p:txBody>
        </p:sp>
        <p:pic>
          <p:nvPicPr>
            <p:cNvPr id="21" name="Graphique 20" descr="Présentation avec liste de vérification contour">
              <a:extLst>
                <a:ext uri="{FF2B5EF4-FFF2-40B4-BE49-F238E27FC236}">
                  <a16:creationId xmlns:a16="http://schemas.microsoft.com/office/drawing/2014/main" id="{B81DC159-FE92-4FD7-B727-0EDD9B3F3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40085" y="1566165"/>
              <a:ext cx="580134" cy="5801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4821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e 45">
            <a:extLst>
              <a:ext uri="{FF2B5EF4-FFF2-40B4-BE49-F238E27FC236}">
                <a16:creationId xmlns:a16="http://schemas.microsoft.com/office/drawing/2014/main" id="{4C255C66-190D-429C-8A13-4850A5968317}"/>
              </a:ext>
            </a:extLst>
          </p:cNvPr>
          <p:cNvGrpSpPr/>
          <p:nvPr/>
        </p:nvGrpSpPr>
        <p:grpSpPr>
          <a:xfrm>
            <a:off x="133532" y="126515"/>
            <a:ext cx="4990919" cy="750526"/>
            <a:chOff x="133532" y="126515"/>
            <a:chExt cx="4990919" cy="750526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E7DC86BC-3645-4C58-94E1-68183439336A}"/>
                </a:ext>
              </a:extLst>
            </p:cNvPr>
            <p:cNvSpPr txBox="1"/>
            <p:nvPr/>
          </p:nvSpPr>
          <p:spPr>
            <a:xfrm>
              <a:off x="971551" y="257853"/>
              <a:ext cx="41529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fr-FR" sz="2000" b="1">
                  <a:solidFill>
                    <a:schemeClr val="accent1"/>
                  </a:solidFill>
                  <a:effectLst/>
                  <a:latin typeface="Raleway" panose="020B0503030101060003" pitchFamily="34" charset="0"/>
                  <a:ea typeface="Arial Unicode MS"/>
                </a:rPr>
                <a:t>Informations complémentaires</a:t>
              </a:r>
              <a:endParaRPr lang="fr-FR" sz="2000">
                <a:solidFill>
                  <a:schemeClr val="accent1"/>
                </a:solidFill>
              </a:endParaRPr>
            </a:p>
          </p:txBody>
        </p:sp>
        <p:pic>
          <p:nvPicPr>
            <p:cNvPr id="4" name="Graphique 3" descr="Panneau de signalisation contour">
              <a:extLst>
                <a:ext uri="{FF2B5EF4-FFF2-40B4-BE49-F238E27FC236}">
                  <a16:creationId xmlns:a16="http://schemas.microsoft.com/office/drawing/2014/main" id="{1F683440-13CE-4BD8-95C0-853CF640C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3532" y="126515"/>
              <a:ext cx="750526" cy="750526"/>
            </a:xfrm>
            <a:prstGeom prst="rect">
              <a:avLst/>
            </a:prstGeom>
          </p:spPr>
        </p:pic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B894310D-C0F4-4F2D-9B19-FB1E128966CE}"/>
              </a:ext>
            </a:extLst>
          </p:cNvPr>
          <p:cNvGrpSpPr/>
          <p:nvPr/>
        </p:nvGrpSpPr>
        <p:grpSpPr>
          <a:xfrm>
            <a:off x="121103" y="1030807"/>
            <a:ext cx="11562102" cy="4334943"/>
            <a:chOff x="121103" y="1030807"/>
            <a:chExt cx="11562102" cy="433494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B93407A-1354-4F79-85E9-C61D3B754205}"/>
                </a:ext>
              </a:extLst>
            </p:cNvPr>
            <p:cNvSpPr/>
            <p:nvPr/>
          </p:nvSpPr>
          <p:spPr>
            <a:xfrm>
              <a:off x="508795" y="1727200"/>
              <a:ext cx="1720850" cy="36385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0DDCC8-41A7-4B62-8214-654BF75AAEDC}"/>
                </a:ext>
              </a:extLst>
            </p:cNvPr>
            <p:cNvSpPr/>
            <p:nvPr/>
          </p:nvSpPr>
          <p:spPr>
            <a:xfrm>
              <a:off x="2872185" y="1727200"/>
              <a:ext cx="1720850" cy="36385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17EEA-8200-4B8A-9BAE-8F89AF50EE20}"/>
                </a:ext>
              </a:extLst>
            </p:cNvPr>
            <p:cNvSpPr/>
            <p:nvPr/>
          </p:nvSpPr>
          <p:spPr>
            <a:xfrm>
              <a:off x="5235575" y="1727200"/>
              <a:ext cx="1720850" cy="36385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1E2B73-13F6-4710-871B-EBF805C2A1D6}"/>
                </a:ext>
              </a:extLst>
            </p:cNvPr>
            <p:cNvSpPr/>
            <p:nvPr/>
          </p:nvSpPr>
          <p:spPr>
            <a:xfrm>
              <a:off x="7598965" y="1727200"/>
              <a:ext cx="1720850" cy="36385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A0FF9E3-1463-480F-AB3A-2DAB2D0CB3F3}"/>
                </a:ext>
              </a:extLst>
            </p:cNvPr>
            <p:cNvSpPr/>
            <p:nvPr/>
          </p:nvSpPr>
          <p:spPr>
            <a:xfrm>
              <a:off x="9962355" y="1727200"/>
              <a:ext cx="1720850" cy="36385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DED4F160-09D9-4C98-B530-F58BE34BD9CD}"/>
                </a:ext>
              </a:extLst>
            </p:cNvPr>
            <p:cNvSpPr txBox="1"/>
            <p:nvPr/>
          </p:nvSpPr>
          <p:spPr>
            <a:xfrm rot="16200000">
              <a:off x="-437815" y="2279207"/>
              <a:ext cx="145638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fr-FR" sz="1600" b="1">
                  <a:latin typeface="Raleway"/>
                </a:rPr>
                <a:t>Accessibilité</a:t>
              </a:r>
              <a:endParaRPr lang="fr-FR" sz="1600"/>
            </a:p>
          </p:txBody>
        </p:sp>
        <p:pic>
          <p:nvPicPr>
            <p:cNvPr id="19" name="Graphique 18" descr="Clé contour">
              <a:extLst>
                <a:ext uri="{FF2B5EF4-FFF2-40B4-BE49-F238E27FC236}">
                  <a16:creationId xmlns:a16="http://schemas.microsoft.com/office/drawing/2014/main" id="{4F4B2920-8FEC-4702-92D1-655AC214C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99596" y="1150071"/>
              <a:ext cx="539248" cy="539248"/>
            </a:xfrm>
            <a:prstGeom prst="rect">
              <a:avLst/>
            </a:prstGeom>
          </p:spPr>
        </p:pic>
        <p:pic>
          <p:nvPicPr>
            <p:cNvPr id="21" name="Graphique 20" descr="Sablier terminé contour">
              <a:extLst>
                <a:ext uri="{FF2B5EF4-FFF2-40B4-BE49-F238E27FC236}">
                  <a16:creationId xmlns:a16="http://schemas.microsoft.com/office/drawing/2014/main" id="{64A66E36-CDCB-413A-B86D-A79CB0765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469336" y="1181037"/>
              <a:ext cx="477317" cy="477317"/>
            </a:xfrm>
            <a:prstGeom prst="rect">
              <a:avLst/>
            </a:prstGeom>
          </p:spPr>
        </p:pic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61023F7E-69FB-48C5-B96E-E66D78883642}"/>
                </a:ext>
              </a:extLst>
            </p:cNvPr>
            <p:cNvSpPr txBox="1"/>
            <p:nvPr/>
          </p:nvSpPr>
          <p:spPr>
            <a:xfrm rot="16200000">
              <a:off x="1812660" y="2355691"/>
              <a:ext cx="160935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spcBef>
                  <a:spcPts val="0"/>
                </a:spcBef>
              </a:pPr>
              <a:r>
                <a:rPr lang="fr-FR" sz="1600" b="1">
                  <a:latin typeface="Raleway"/>
                </a:rPr>
                <a:t>Délai d’accès 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188EB671-513D-4047-9DC2-0583A8067885}"/>
                </a:ext>
              </a:extLst>
            </p:cNvPr>
            <p:cNvSpPr txBox="1"/>
            <p:nvPr/>
          </p:nvSpPr>
          <p:spPr>
            <a:xfrm rot="16200000">
              <a:off x="4037976" y="2530195"/>
              <a:ext cx="195836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fr-FR" sz="1600" b="1">
                  <a:latin typeface="Raleway"/>
                </a:rPr>
                <a:t>Suivi d’exécution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911BAAF5-34BA-454E-82EA-0D5DA8B267C8}"/>
                </a:ext>
              </a:extLst>
            </p:cNvPr>
            <p:cNvSpPr txBox="1"/>
            <p:nvPr/>
          </p:nvSpPr>
          <p:spPr>
            <a:xfrm rot="16200000">
              <a:off x="6589093" y="2355689"/>
              <a:ext cx="160935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spcBef>
                  <a:spcPts val="0"/>
                </a:spcBef>
              </a:pPr>
              <a:r>
                <a:rPr lang="fr-FR" sz="1600" b="1">
                  <a:latin typeface="Raleway"/>
                </a:rPr>
                <a:t>Evaluation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FF843256-7258-4075-87AE-553CC077CFF5}"/>
                </a:ext>
              </a:extLst>
            </p:cNvPr>
            <p:cNvSpPr txBox="1"/>
            <p:nvPr/>
          </p:nvSpPr>
          <p:spPr>
            <a:xfrm rot="16200000">
              <a:off x="8957549" y="2337398"/>
              <a:ext cx="157277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spcBef>
                  <a:spcPts val="0"/>
                </a:spcBef>
              </a:pPr>
              <a:r>
                <a:rPr lang="fr-FR" sz="1600" b="1">
                  <a:latin typeface="Raleway"/>
                </a:rPr>
                <a:t>Validation</a:t>
              </a:r>
            </a:p>
          </p:txBody>
        </p:sp>
        <p:pic>
          <p:nvPicPr>
            <p:cNvPr id="29" name="Graphique 28" descr="Loupe contour">
              <a:extLst>
                <a:ext uri="{FF2B5EF4-FFF2-40B4-BE49-F238E27FC236}">
                  <a16:creationId xmlns:a16="http://schemas.microsoft.com/office/drawing/2014/main" id="{7C974C49-6318-487D-9325-439F55200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853515" y="1109356"/>
              <a:ext cx="482347" cy="482347"/>
            </a:xfrm>
            <a:prstGeom prst="rect">
              <a:avLst/>
            </a:prstGeom>
          </p:spPr>
        </p:pic>
        <p:pic>
          <p:nvPicPr>
            <p:cNvPr id="33" name="Graphique 32" descr="Coche contour">
              <a:extLst>
                <a:ext uri="{FF2B5EF4-FFF2-40B4-BE49-F238E27FC236}">
                  <a16:creationId xmlns:a16="http://schemas.microsoft.com/office/drawing/2014/main" id="{D15E17DF-E34A-4CC5-B305-CF9241687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702950" y="1052455"/>
              <a:ext cx="539248" cy="539248"/>
            </a:xfrm>
            <a:prstGeom prst="rect">
              <a:avLst/>
            </a:prstGeom>
          </p:spPr>
        </p:pic>
        <p:pic>
          <p:nvPicPr>
            <p:cNvPr id="35" name="Graphique 34" descr="Évaluation 3 étoiles contour">
              <a:extLst>
                <a:ext uri="{FF2B5EF4-FFF2-40B4-BE49-F238E27FC236}">
                  <a16:creationId xmlns:a16="http://schemas.microsoft.com/office/drawing/2014/main" id="{C30052FD-6572-46F2-9877-99FE0734E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242724" y="1030807"/>
              <a:ext cx="623986" cy="623986"/>
            </a:xfrm>
            <a:prstGeom prst="rect">
              <a:avLst/>
            </a:prstGeom>
          </p:spPr>
        </p:pic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87FA500B-39FF-4F2D-BB71-FFCD8F3A4686}"/>
                </a:ext>
              </a:extLst>
            </p:cNvPr>
            <p:cNvSpPr txBox="1"/>
            <p:nvPr/>
          </p:nvSpPr>
          <p:spPr>
            <a:xfrm>
              <a:off x="664958" y="1917797"/>
              <a:ext cx="142946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fr-FR" sz="1000">
                  <a:latin typeface="Raleway"/>
                </a:rPr>
                <a:t>Entre 6 et 10 stagiaires</a:t>
              </a:r>
            </a:p>
            <a:p>
              <a:pPr>
                <a:spcBef>
                  <a:spcPts val="0"/>
                </a:spcBef>
              </a:pPr>
              <a:endParaRPr lang="fr-FR" sz="1000">
                <a:latin typeface="Raleway"/>
              </a:endParaRPr>
            </a:p>
            <a:p>
              <a:pPr marL="171450" indent="-171450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fr-FR" sz="1000">
                  <a:latin typeface="Raleway"/>
                </a:rPr>
                <a:t>Aménagement possible pour les situations individuelles spécifiques</a:t>
              </a:r>
              <a:endParaRPr lang="fr-FR" sz="1000"/>
            </a:p>
            <a:p>
              <a:endParaRPr lang="fr-FR" sz="1000">
                <a:latin typeface="Raleway" pitchFamily="2" charset="0"/>
              </a:endParaRP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2022A074-252D-4274-A344-F58366E67BEC}"/>
                </a:ext>
              </a:extLst>
            </p:cNvPr>
            <p:cNvSpPr txBox="1"/>
            <p:nvPr/>
          </p:nvSpPr>
          <p:spPr>
            <a:xfrm>
              <a:off x="3060195" y="1917797"/>
              <a:ext cx="1429466" cy="30162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00">
                  <a:latin typeface="Raleway"/>
                </a:rPr>
                <a:t>Planning de session disponible sur notre site internet </a:t>
              </a:r>
              <a:r>
                <a:rPr lang="fr-FR" sz="1000">
                  <a:latin typeface="Raleway"/>
                  <a:hlinkClick r:id="rId14"/>
                </a:rPr>
                <a:t>www.itbrm.com/formation</a:t>
              </a:r>
              <a:endParaRPr lang="fr-FR" sz="1000">
                <a:latin typeface="Raleway" pitchFamily="2" charset="0"/>
              </a:endParaRPr>
            </a:p>
            <a:p>
              <a:endParaRPr lang="fr-FR" sz="1000">
                <a:latin typeface="Raleway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00">
                  <a:latin typeface="Raleway"/>
                </a:rPr>
                <a:t>Pour ajuster au mieux la date d'entrée en formation en cas de situation individuelle spécifique, merci de contacter Audrey par email </a:t>
              </a:r>
              <a:r>
                <a:rPr lang="fr-FR" sz="1000">
                  <a:latin typeface="Raleway"/>
                  <a:hlinkClick r:id="rId15"/>
                </a:rPr>
                <a:t>audrey@itbrm.com</a:t>
              </a:r>
              <a:endParaRPr lang="fr-FR" sz="1000">
                <a:latin typeface="Raleway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fr-FR" sz="1000">
                <a:latin typeface="Raleway"/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D7A6E897-4644-4009-AFB4-CF5549A6AA1A}"/>
                </a:ext>
              </a:extLst>
            </p:cNvPr>
            <p:cNvSpPr txBox="1"/>
            <p:nvPr/>
          </p:nvSpPr>
          <p:spPr>
            <a:xfrm>
              <a:off x="5448197" y="1917794"/>
              <a:ext cx="142946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00">
                  <a:latin typeface="Raleway"/>
                </a:rPr>
                <a:t>Emargement par ½ journée co-signé du formateur et stagiaires</a:t>
              </a:r>
            </a:p>
            <a:p>
              <a:endParaRPr lang="fr-FR" sz="1000">
                <a:latin typeface="Raleway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00">
                  <a:latin typeface="Raleway"/>
                </a:rPr>
                <a:t>Justificatif de connexion</a:t>
              </a:r>
            </a:p>
            <a:p>
              <a:pPr marL="171450" indent="-171450">
                <a:spcBef>
                  <a:spcPts val="0"/>
                </a:spcBef>
                <a:buFont typeface="Arial" panose="020B0604020202020204" pitchFamily="34" charset="0"/>
                <a:buChar char="•"/>
              </a:pPr>
              <a:endParaRPr lang="fr-FR" sz="1000">
                <a:latin typeface="Raleway" pitchFamily="2" charset="0"/>
              </a:endParaRP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CD5E43AA-312F-4285-9FEE-E1FEEAE9A73D}"/>
                </a:ext>
              </a:extLst>
            </p:cNvPr>
            <p:cNvSpPr txBox="1"/>
            <p:nvPr/>
          </p:nvSpPr>
          <p:spPr>
            <a:xfrm>
              <a:off x="7804875" y="1895758"/>
              <a:ext cx="1429466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00">
                  <a:latin typeface="Raleway"/>
                </a:rPr>
                <a:t>Recueil des attentes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fr-FR" sz="1000">
                <a:latin typeface="Raleway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00">
                  <a:latin typeface="Raleway"/>
                </a:rPr>
                <a:t>Auto diagnostique de fin de formation pour le stagiaire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fr-FR" sz="1000">
                <a:latin typeface="Raleway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00">
                  <a:latin typeface="Raleway"/>
                </a:rPr>
                <a:t>Evaluation à chaud à la fin de la formation par le formateur</a:t>
              </a:r>
            </a:p>
            <a:p>
              <a:pPr marL="171450" indent="-171450">
                <a:spcBef>
                  <a:spcPts val="0"/>
                </a:spcBef>
                <a:buFont typeface="Arial" panose="020B0604020202020204" pitchFamily="34" charset="0"/>
                <a:buChar char="•"/>
              </a:pPr>
              <a:endParaRPr lang="fr-FR" sz="1000">
                <a:latin typeface="Raleway" pitchFamily="2" charset="0"/>
              </a:endParaRP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DA9F5FD6-E0C1-4C9C-A67E-98811DDB3E55}"/>
                </a:ext>
              </a:extLst>
            </p:cNvPr>
            <p:cNvSpPr txBox="1"/>
            <p:nvPr/>
          </p:nvSpPr>
          <p:spPr>
            <a:xfrm>
              <a:off x="10168062" y="1917794"/>
              <a:ext cx="1429466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00">
                  <a:latin typeface="Raleway"/>
                </a:rPr>
                <a:t>Formation professionnelle sans vocation certifiante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fr-FR" sz="1000">
                <a:latin typeface="Raleway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00">
                  <a:latin typeface="Raleway"/>
                </a:rPr>
                <a:t>Remise d’un certificat de réalisation sous réserve d’assiduité</a:t>
              </a:r>
            </a:p>
            <a:p>
              <a:pPr marL="171450" indent="-171450">
                <a:spcBef>
                  <a:spcPts val="0"/>
                </a:spcBef>
                <a:buFont typeface="Arial" panose="020B0604020202020204" pitchFamily="34" charset="0"/>
                <a:buChar char="•"/>
              </a:pPr>
              <a:endParaRPr lang="fr-FR" sz="1000">
                <a:latin typeface="Raleway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6333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D837905-9436-4566-906B-852F3FD04E46}"/>
              </a:ext>
            </a:extLst>
          </p:cNvPr>
          <p:cNvSpPr/>
          <p:nvPr/>
        </p:nvSpPr>
        <p:spPr>
          <a:xfrm>
            <a:off x="265177" y="3755790"/>
            <a:ext cx="11555548" cy="209061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4C255C66-190D-429C-8A13-4850A5968317}"/>
              </a:ext>
            </a:extLst>
          </p:cNvPr>
          <p:cNvGrpSpPr/>
          <p:nvPr/>
        </p:nvGrpSpPr>
        <p:grpSpPr>
          <a:xfrm>
            <a:off x="133532" y="126515"/>
            <a:ext cx="5982095" cy="750526"/>
            <a:chOff x="133532" y="126515"/>
            <a:chExt cx="5982095" cy="750526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E7DC86BC-3645-4C58-94E1-68183439336A}"/>
                </a:ext>
              </a:extLst>
            </p:cNvPr>
            <p:cNvSpPr txBox="1"/>
            <p:nvPr/>
          </p:nvSpPr>
          <p:spPr>
            <a:xfrm>
              <a:off x="971551" y="257853"/>
              <a:ext cx="514407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fr-FR" sz="2000" b="1">
                  <a:solidFill>
                    <a:schemeClr val="accent1"/>
                  </a:solidFill>
                  <a:latin typeface="Raleway"/>
                  <a:ea typeface="Arial Unicode MS"/>
                </a:rPr>
                <a:t>Indicateurs de résultats 2020/2021</a:t>
              </a:r>
            </a:p>
          </p:txBody>
        </p:sp>
        <p:pic>
          <p:nvPicPr>
            <p:cNvPr id="4" name="Graphique 3" descr="Panneau de signalisation contour">
              <a:extLst>
                <a:ext uri="{FF2B5EF4-FFF2-40B4-BE49-F238E27FC236}">
                  <a16:creationId xmlns:a16="http://schemas.microsoft.com/office/drawing/2014/main" id="{1F683440-13CE-4BD8-95C0-853CF640C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3532" y="126515"/>
              <a:ext cx="750526" cy="750526"/>
            </a:xfrm>
            <a:prstGeom prst="rect">
              <a:avLst/>
            </a:prstGeom>
          </p:spPr>
        </p:pic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3571521F-E6C4-4E2F-9366-4710E0B90594}"/>
              </a:ext>
            </a:extLst>
          </p:cNvPr>
          <p:cNvGrpSpPr/>
          <p:nvPr/>
        </p:nvGrpSpPr>
        <p:grpSpPr>
          <a:xfrm>
            <a:off x="508795" y="3755790"/>
            <a:ext cx="2922878" cy="623986"/>
            <a:chOff x="133532" y="3792365"/>
            <a:chExt cx="2922878" cy="623986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911BAAF5-34BA-454E-82EA-0D5DA8B267C8}"/>
                </a:ext>
              </a:extLst>
            </p:cNvPr>
            <p:cNvSpPr txBox="1"/>
            <p:nvPr/>
          </p:nvSpPr>
          <p:spPr>
            <a:xfrm>
              <a:off x="757518" y="3960191"/>
              <a:ext cx="2298892" cy="33855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fr-FR" sz="1600" b="1">
                  <a:latin typeface="Raleway"/>
                </a:rPr>
                <a:t>Avis des stagiaires </a:t>
              </a:r>
              <a:endParaRPr lang="fr-FR"/>
            </a:p>
          </p:txBody>
        </p:sp>
        <p:pic>
          <p:nvPicPr>
            <p:cNvPr id="35" name="Graphique 34" descr="Évaluation 3 étoiles contour">
              <a:extLst>
                <a:ext uri="{FF2B5EF4-FFF2-40B4-BE49-F238E27FC236}">
                  <a16:creationId xmlns:a16="http://schemas.microsoft.com/office/drawing/2014/main" id="{C30052FD-6572-46F2-9877-99FE0734E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3532" y="3792365"/>
              <a:ext cx="623986" cy="623986"/>
            </a:xfrm>
            <a:prstGeom prst="rect">
              <a:avLst/>
            </a:prstGeom>
          </p:spPr>
        </p:pic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B2EF4662-8107-4670-8D09-F537F6BAC533}"/>
              </a:ext>
            </a:extLst>
          </p:cNvPr>
          <p:cNvGrpSpPr/>
          <p:nvPr/>
        </p:nvGrpSpPr>
        <p:grpSpPr>
          <a:xfrm>
            <a:off x="-106804" y="1812989"/>
            <a:ext cx="5308466" cy="1718010"/>
            <a:chOff x="-270130" y="2122446"/>
            <a:chExt cx="5308466" cy="1718010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DED4F160-09D9-4C98-B530-F58BE34BD9CD}"/>
                </a:ext>
              </a:extLst>
            </p:cNvPr>
            <p:cNvSpPr txBox="1"/>
            <p:nvPr/>
          </p:nvSpPr>
          <p:spPr>
            <a:xfrm>
              <a:off x="-270130" y="3501902"/>
              <a:ext cx="5308466" cy="33855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fr-FR" sz="1600" b="1">
                  <a:latin typeface="Raleway"/>
                </a:rPr>
                <a:t>Nombre de  stagiaires formés sur 2020 </a:t>
              </a:r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E2BEC938-1E61-414E-A156-A29834D2F5EC}"/>
                </a:ext>
              </a:extLst>
            </p:cNvPr>
            <p:cNvSpPr txBox="1"/>
            <p:nvPr/>
          </p:nvSpPr>
          <p:spPr>
            <a:xfrm>
              <a:off x="1509226" y="2122446"/>
              <a:ext cx="16649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8000" b="1">
                  <a:latin typeface="Raleway"/>
                </a:rPr>
                <a:t>61</a:t>
              </a:r>
              <a:r>
                <a:rPr lang="fr-FR" sz="1600">
                  <a:latin typeface="Raleway"/>
                </a:rPr>
                <a:t> </a:t>
              </a:r>
              <a:endParaRPr lang="fr-FR" sz="1600"/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3C6D8964-4AC0-450F-B81B-F69CF140CE7F}"/>
              </a:ext>
            </a:extLst>
          </p:cNvPr>
          <p:cNvGrpSpPr/>
          <p:nvPr/>
        </p:nvGrpSpPr>
        <p:grpSpPr>
          <a:xfrm>
            <a:off x="4069833" y="798402"/>
            <a:ext cx="3847936" cy="1755763"/>
            <a:chOff x="4069833" y="798402"/>
            <a:chExt cx="3847936" cy="1755763"/>
          </a:xfrm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61023F7E-69FB-48C5-B96E-E66D78883642}"/>
                </a:ext>
              </a:extLst>
            </p:cNvPr>
            <p:cNvSpPr txBox="1"/>
            <p:nvPr/>
          </p:nvSpPr>
          <p:spPr>
            <a:xfrm>
              <a:off x="4069833" y="2215611"/>
              <a:ext cx="3847936" cy="33855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fr-FR" sz="1600" b="1">
                  <a:latin typeface="Raleway"/>
                </a:rPr>
                <a:t>Heures de formations sur 2020</a:t>
              </a:r>
              <a:endParaRPr lang="fr-FR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7B7D0BB3-AB9B-4E29-A47E-762D309CB472}"/>
                </a:ext>
              </a:extLst>
            </p:cNvPr>
            <p:cNvSpPr txBox="1"/>
            <p:nvPr/>
          </p:nvSpPr>
          <p:spPr>
            <a:xfrm>
              <a:off x="4210799" y="798402"/>
              <a:ext cx="3566004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8000" b="1">
                  <a:latin typeface="Raleway"/>
                </a:rPr>
                <a:t>1498</a:t>
              </a:r>
              <a:r>
                <a:rPr lang="fr-FR" sz="1600">
                  <a:latin typeface="Raleway"/>
                </a:rPr>
                <a:t> </a:t>
              </a:r>
              <a:endParaRPr lang="fr-FR" sz="1600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1DFC4C83-0DBA-461E-9A47-0998AEC30A11}"/>
              </a:ext>
            </a:extLst>
          </p:cNvPr>
          <p:cNvGrpSpPr/>
          <p:nvPr/>
        </p:nvGrpSpPr>
        <p:grpSpPr>
          <a:xfrm>
            <a:off x="7708392" y="1649928"/>
            <a:ext cx="4198461" cy="1826243"/>
            <a:chOff x="7439566" y="1959385"/>
            <a:chExt cx="4198461" cy="1826243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188EB671-513D-4047-9DC2-0583A8067885}"/>
                </a:ext>
              </a:extLst>
            </p:cNvPr>
            <p:cNvSpPr txBox="1"/>
            <p:nvPr/>
          </p:nvSpPr>
          <p:spPr>
            <a:xfrm>
              <a:off x="7439566" y="3447074"/>
              <a:ext cx="4198461" cy="33855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r"/>
              <a:r>
                <a:rPr lang="fr-FR" sz="1600" b="1">
                  <a:latin typeface="Raleway"/>
                </a:rPr>
                <a:t>Taux satisfaction globale des stagiaires</a:t>
              </a:r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DBB02915-92AE-45AA-8874-A3C271791751}"/>
                </a:ext>
              </a:extLst>
            </p:cNvPr>
            <p:cNvSpPr txBox="1"/>
            <p:nvPr/>
          </p:nvSpPr>
          <p:spPr>
            <a:xfrm>
              <a:off x="8232978" y="1959385"/>
              <a:ext cx="278274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8000" b="1">
                  <a:latin typeface="Raleway"/>
                </a:rPr>
                <a:t>95%</a:t>
              </a:r>
              <a:r>
                <a:rPr lang="fr-FR" sz="1600">
                  <a:latin typeface="Raleway"/>
                </a:rPr>
                <a:t> </a:t>
              </a:r>
              <a:endParaRPr lang="fr-FR" sz="1600"/>
            </a:p>
          </p:txBody>
        </p:sp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DE7EBE94-B82A-4AD6-A2F6-003E8919EDF9}"/>
              </a:ext>
            </a:extLst>
          </p:cNvPr>
          <p:cNvSpPr txBox="1"/>
          <p:nvPr/>
        </p:nvSpPr>
        <p:spPr>
          <a:xfrm>
            <a:off x="508795" y="4617783"/>
            <a:ext cx="60990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i="1">
                <a:latin typeface="Raleway"/>
              </a:rPr>
              <a:t>« Formation top avec des Coach efficaces et toujours à l'écoute. »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6B5596CC-677A-41C1-9654-1376546A9D0C}"/>
              </a:ext>
            </a:extLst>
          </p:cNvPr>
          <p:cNvSpPr txBox="1"/>
          <p:nvPr/>
        </p:nvSpPr>
        <p:spPr>
          <a:xfrm>
            <a:off x="508795" y="5190222"/>
            <a:ext cx="75314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i="1">
                <a:latin typeface="Raleway"/>
              </a:rPr>
              <a:t>« Une belle rencontre que les équipes de ITBRM qui nous accompagne avec professionnalisme et réactivité depuis plusieurs mois a l'expansion de notre business. »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E40DFFD2-F1A9-449B-9EC2-F8C4C961F401}"/>
              </a:ext>
            </a:extLst>
          </p:cNvPr>
          <p:cNvSpPr txBox="1"/>
          <p:nvPr/>
        </p:nvSpPr>
        <p:spPr>
          <a:xfrm>
            <a:off x="6401460" y="4614141"/>
            <a:ext cx="61539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i="1">
                <a:latin typeface="Raleway"/>
              </a:rPr>
              <a:t>« Équipe très compétente, professionnelle et rigoureuse. »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9422477-6C49-4FB5-B3FD-EE8ADB94E487}"/>
              </a:ext>
            </a:extLst>
          </p:cNvPr>
          <p:cNvSpPr txBox="1"/>
          <p:nvPr/>
        </p:nvSpPr>
        <p:spPr>
          <a:xfrm>
            <a:off x="4503691" y="4029256"/>
            <a:ext cx="22144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i="1">
                <a:latin typeface="Raleway"/>
              </a:rPr>
              <a:t>« Une équipe au TOP ! »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D0EAB4D6-1772-4A35-9684-E3CB0D436169}"/>
              </a:ext>
            </a:extLst>
          </p:cNvPr>
          <p:cNvSpPr txBox="1"/>
          <p:nvPr/>
        </p:nvSpPr>
        <p:spPr>
          <a:xfrm>
            <a:off x="8616800" y="5297943"/>
            <a:ext cx="21338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i="1">
                <a:latin typeface="Raleway"/>
              </a:rPr>
              <a:t>« L'écoute avant tout ! »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6709D7DA-0543-44E4-B12C-4737125216A5}"/>
              </a:ext>
            </a:extLst>
          </p:cNvPr>
          <p:cNvSpPr txBox="1"/>
          <p:nvPr/>
        </p:nvSpPr>
        <p:spPr>
          <a:xfrm>
            <a:off x="7584511" y="4015733"/>
            <a:ext cx="63322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i="1">
                <a:latin typeface="Raleway"/>
              </a:rPr>
              <a:t>« Disponible &amp; professionnel ! »</a:t>
            </a:r>
          </a:p>
        </p:txBody>
      </p:sp>
    </p:spTree>
    <p:extLst>
      <p:ext uri="{BB962C8B-B14F-4D97-AF65-F5344CB8AC3E}">
        <p14:creationId xmlns:p14="http://schemas.microsoft.com/office/powerpoint/2010/main" val="30095042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ITBRM">
      <a:dk1>
        <a:srgbClr val="132446"/>
      </a:dk1>
      <a:lt1>
        <a:sysClr val="window" lastClr="FFFFFF"/>
      </a:lt1>
      <a:dk2>
        <a:srgbClr val="384152"/>
      </a:dk2>
      <a:lt2>
        <a:srgbClr val="DFE3E5"/>
      </a:lt2>
      <a:accent1>
        <a:srgbClr val="F08035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E8853"/>
      </a:hlink>
      <a:folHlink>
        <a:srgbClr val="F0803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erre de fumé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ibrar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EEF496D7F2B64C84CDE415E7A03D8C" ma:contentTypeVersion="14" ma:contentTypeDescription="Crée un document." ma:contentTypeScope="" ma:versionID="14c5a5113594393f1257ddead01343f1">
  <xsd:schema xmlns:xsd="http://www.w3.org/2001/XMLSchema" xmlns:xs="http://www.w3.org/2001/XMLSchema" xmlns:p="http://schemas.microsoft.com/office/2006/metadata/properties" xmlns:ns2="6f7f0384-99d0-4edb-9cc3-632bc8cd88de" xmlns:ns3="1fbb3d50-93ec-4e15-80a5-95f423846007" targetNamespace="http://schemas.microsoft.com/office/2006/metadata/properties" ma:root="true" ma:fieldsID="c105c3009bae36aff557ce113b0a3eeb" ns2:_="" ns3:_="">
    <xsd:import namespace="6f7f0384-99d0-4edb-9cc3-632bc8cd88de"/>
    <xsd:import namespace="1fbb3d50-93ec-4e15-80a5-95f4238460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7f0384-99d0-4edb-9cc3-632bc8cd88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428bff0c-2481-4fdb-bd9c-0ec092c93e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bb3d50-93ec-4e15-80a5-95f42384600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91035b6-12f8-460c-b2e6-32f5ea9e49ee}" ma:internalName="TaxCatchAll" ma:showField="CatchAllData" ma:web="1fbb3d50-93ec-4e15-80a5-95f4238460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6f7f0384-99d0-4edb-9cc3-632bc8cd88de" xsi:nil="true"/>
    <lcf76f155ced4ddcb4097134ff3c332f xmlns="6f7f0384-99d0-4edb-9cc3-632bc8cd88de">
      <Terms xmlns="http://schemas.microsoft.com/office/infopath/2007/PartnerControls"/>
    </lcf76f155ced4ddcb4097134ff3c332f>
    <TaxCatchAll xmlns="1fbb3d50-93ec-4e15-80a5-95f423846007" xsi:nil="true"/>
    <SharedWithUsers xmlns="1fbb3d50-93ec-4e15-80a5-95f423846007">
      <UserInfo>
        <DisplayName>Amel Aka</DisplayName>
        <AccountId>42</AccountId>
        <AccountType/>
      </UserInfo>
      <UserInfo>
        <DisplayName>Thibault Carabasse</DisplayName>
        <AccountId>46</AccountId>
        <AccountType/>
      </UserInfo>
      <UserInfo>
        <DisplayName>Vincent BRAULT</DisplayName>
        <AccountId>11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00AE037-D634-4CB8-B1BF-9784ECEA12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675AEA-1C61-4D5B-9ACE-20D153F6CE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7f0384-99d0-4edb-9cc3-632bc8cd88de"/>
    <ds:schemaRef ds:uri="1fbb3d50-93ec-4e15-80a5-95f4238460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CBEB94-217A-4E4C-9052-1D558814133B}">
  <ds:schemaRefs>
    <ds:schemaRef ds:uri="http://purl.org/dc/dcmitype/"/>
    <ds:schemaRef ds:uri="http://purl.org/dc/terms/"/>
    <ds:schemaRef ds:uri="e743e68c-d11e-4880-aa3d-af952d2e7d06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d3928adb-67f9-4b02-8db4-4e5bd92c9f5b"/>
    <ds:schemaRef ds:uri="6f7f0384-99d0-4edb-9cc3-632bc8cd88de"/>
    <ds:schemaRef ds:uri="1fbb3d50-93ec-4e15-80a5-95f42384600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504</Words>
  <Application>Microsoft Office PowerPoint</Application>
  <PresentationFormat>Grand écran</PresentationFormat>
  <Paragraphs>85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Calibri</vt:lpstr>
      <vt:lpstr>Helvetica</vt:lpstr>
      <vt:lpstr>Raleway</vt:lpstr>
      <vt:lpstr>Thème Office</vt:lpstr>
      <vt:lpstr>Library</vt:lpstr>
      <vt:lpstr>FICHE PROGRAMME DE FORMATION 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 DE LA FORMATION</dc:title>
  <dc:creator>GONDY Christine</dc:creator>
  <cp:lastModifiedBy>Amel Aka</cp:lastModifiedBy>
  <cp:revision>23</cp:revision>
  <cp:lastPrinted>2022-04-25T12:03:13Z</cp:lastPrinted>
  <dcterms:created xsi:type="dcterms:W3CDTF">2018-12-20T10:37:28Z</dcterms:created>
  <dcterms:modified xsi:type="dcterms:W3CDTF">2023-04-21T15:19:04Z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0x010100A1EEF496D7F2B64C84CDE415E7A03D8C</vt:lpwstr>
  </property>
  <property fmtid="{D5CDD505-2E9C-101B-9397-08002B2CF9AE}" pid="3" name="Order">
    <vt:r8>300500</vt:r8>
  </property>
  <property fmtid="{D5CDD505-2E9C-101B-9397-08002B2CF9AE}" pid="4" name="xd_Signature">
    <vt:bool>false</vt:bool>
  </property>
  <property fmtid="{D5CDD505-2E9C-101B-9397-08002B2CF9AE}" pid="5" name="SharedWithUsers">
    <vt:lpwstr>42;#Amel Aka;#46;#Thibault Carabasse;#11;#Vincent BRAULT</vt:lpwstr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</Properties>
</file>